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ec293094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ec293094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Creature Project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Your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