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Bree Serif"/>
      <p:regular r:id="rId17"/>
    </p:embeddedFont>
    <p:embeddedFont>
      <p:font typeface="Merriweather"/>
      <p:regular r:id="rId18"/>
      <p:bold r:id="rId19"/>
      <p:italic r:id="rId20"/>
      <p:boldItalic r:id="rId21"/>
    </p:embeddedFon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22" Type="http://schemas.openxmlformats.org/officeDocument/2006/relationships/font" Target="fonts/Comfortaa-regular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BreeSerif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1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22.jpg"/><Relationship Id="rId5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23.jpg"/><Relationship Id="rId5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21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14.jpg"/><Relationship Id="rId6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13.jpg"/><Relationship Id="rId5" Type="http://schemas.openxmlformats.org/officeDocument/2006/relationships/image" Target="../media/image1.jpg"/><Relationship Id="rId6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Relationship Id="rId5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412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              Akcel Corona</a:t>
            </a:r>
            <a:endParaRPr sz="22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5150" y="0"/>
            <a:ext cx="2808849" cy="14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5150" y="3745325"/>
            <a:ext cx="2808846" cy="139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358825"/>
            <a:ext cx="2698092" cy="17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My 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Favorite Colors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Its is</a:t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Red</a:t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Black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AA84F"/>
                </a:solidFill>
              </a:rPr>
              <a:t>Light Green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5800" y="2638625"/>
            <a:ext cx="3368199" cy="250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9950" y="2833200"/>
            <a:ext cx="3705850" cy="2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5800" y="1240250"/>
            <a:ext cx="3368205" cy="1398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200C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My Name is Akcel Corona.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people like to call me as my nickname is (acel). I am 12 years old,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My birthday is January / 25 / 2009. My B</a:t>
            </a:r>
            <a:r>
              <a:rPr lang="en"/>
              <a:t>irthplace is At Downtown chico.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    One of my favorite place I used to go as a kid was Downtown Chico Park.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50" y="2571750"/>
            <a:ext cx="7928051" cy="257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</a:rPr>
              <a:t>About my Family</a:t>
            </a:r>
            <a:endParaRPr>
              <a:solidFill>
                <a:srgbClr val="6FA8D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have Two Older Siblings, </a:t>
            </a:r>
            <a:r>
              <a:rPr lang="en">
                <a:solidFill>
                  <a:schemeClr val="dk1"/>
                </a:solidFill>
              </a:rPr>
              <a:t>Brother and sister.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My Family is kinda Big.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have A nephew and a Niece.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And Half my Family Lives in Mexico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Every time we ever go to mexico, We go to the beach together.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625" y="0"/>
            <a:ext cx="2772376" cy="29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Bree Serif"/>
                <a:ea typeface="Bree Serif"/>
                <a:cs typeface="Bree Serif"/>
                <a:sym typeface="Bree Serif"/>
              </a:rPr>
              <a:t>My Pets</a:t>
            </a:r>
            <a:r>
              <a:rPr lang="en"/>
              <a:t> 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Two cats,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Four Dogs,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Alot of chickens,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And Fish.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0"/>
            <a:ext cx="2164402" cy="300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550" y="0"/>
            <a:ext cx="1794450" cy="300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1924" y="3003425"/>
            <a:ext cx="1942076" cy="21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400" y="1152475"/>
            <a:ext cx="1756152" cy="185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40075" y="3053950"/>
            <a:ext cx="3061848" cy="214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My Favorite Types of Food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Favorite food would be..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Watermelon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Ravioli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Sloppy Joe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Cherrys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Orange Chicken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3450" y="3270550"/>
            <a:ext cx="2960549" cy="18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8550" y="3430350"/>
            <a:ext cx="3233626" cy="17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3450" y="193400"/>
            <a:ext cx="2960550" cy="307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4250" y="1422650"/>
            <a:ext cx="1907500" cy="18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My Favorite Restaurants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My Top Favorite Restaurants are..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Burger King..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Panda Express 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In-N-Out</a:t>
            </a:r>
            <a:r>
              <a:rPr lang="en">
                <a:solidFill>
                  <a:schemeClr val="dk1"/>
                </a:solidFill>
              </a:rPr>
              <a:t>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Taco Bell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6177" y="3125000"/>
            <a:ext cx="2577828" cy="201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0" l="2477" r="0" t="0"/>
          <a:stretch/>
        </p:blipFill>
        <p:spPr>
          <a:xfrm>
            <a:off x="6659350" y="1137025"/>
            <a:ext cx="2391474" cy="18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9200" y="3274825"/>
            <a:ext cx="3866750" cy="18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9200" y="1017725"/>
            <a:ext cx="4170751" cy="198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7CC3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Sports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It would be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Soccer,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Basketball.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Enjoy Both sports A Lot for half my life.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150" y="2431925"/>
            <a:ext cx="3745124" cy="27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4">
            <a:alphaModFix/>
          </a:blip>
          <a:srcRect b="0" l="-3551" r="0" t="0"/>
          <a:stretch/>
        </p:blipFill>
        <p:spPr>
          <a:xfrm>
            <a:off x="0" y="3076375"/>
            <a:ext cx="3951880" cy="2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My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Favorite Music Artist</a:t>
            </a:r>
            <a:r>
              <a:rPr lang="en"/>
              <a:t>..</a:t>
            </a:r>
            <a:r>
              <a:rPr lang="en"/>
              <a:t> 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214425" y="1079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Is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Merriweather"/>
                <a:ea typeface="Merriweather"/>
                <a:cs typeface="Merriweather"/>
                <a:sym typeface="Merriweather"/>
              </a:rPr>
              <a:t>Grandson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,                       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Merriweather"/>
                <a:ea typeface="Merriweather"/>
                <a:cs typeface="Merriweather"/>
                <a:sym typeface="Merriweather"/>
              </a:rPr>
              <a:t>Iamjakehil</a:t>
            </a: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l,     !  </a:t>
            </a:r>
            <a:r>
              <a:rPr lang="en">
                <a:solidFill>
                  <a:srgbClr val="980000"/>
                </a:solidFill>
                <a:latin typeface="Merriweather"/>
                <a:ea typeface="Merriweather"/>
                <a:cs typeface="Merriweather"/>
                <a:sym typeface="Merriweather"/>
              </a:rPr>
              <a:t>Dont hae pictures of Josh and jake</a:t>
            </a:r>
            <a:endParaRPr>
              <a:solidFill>
                <a:srgbClr val="98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125"/>
                </a:solidFill>
                <a:latin typeface="Merriweather"/>
                <a:ea typeface="Merriweather"/>
                <a:cs typeface="Merriweather"/>
                <a:sym typeface="Merriweather"/>
              </a:rPr>
              <a:t>Josh A</a:t>
            </a: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525" y="1507775"/>
            <a:ext cx="3143474" cy="36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675" y="2571750"/>
            <a:ext cx="451485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My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Favorite Songs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Top Songs: ! </a:t>
            </a:r>
            <a:r>
              <a:rPr lang="en">
                <a:solidFill>
                  <a:srgbClr val="FF0000"/>
                </a:solidFill>
              </a:rPr>
              <a:t>I can’t put most of the Songs Because Langunge!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:The Boys Are Back In Town.Yung Gravy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:Respected Man:Shotgun Willy.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:USA: Lil Darkie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:Unstoppable:The Score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:The Search: NF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300" y="3785475"/>
            <a:ext cx="2796700" cy="13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875" y="3785475"/>
            <a:ext cx="3229425" cy="13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7548" y="1523800"/>
            <a:ext cx="3006446" cy="226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