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Caveat"/>
      <p:regular r:id="rId19"/>
      <p:bold r:id="rId20"/>
    </p:embeddedFont>
    <p:embeddedFont>
      <p:font typeface="Amatic SC"/>
      <p:regular r:id="rId21"/>
      <p:bold r:id="rId22"/>
    </p:embeddedFont>
    <p:embeddedFont>
      <p:font typeface="Indie Flower"/>
      <p:regular r:id="rId23"/>
    </p:embeddedFont>
    <p:embeddedFont>
      <p:font typeface="Average"/>
      <p:regular r:id="rId24"/>
    </p:embeddedFont>
    <p:embeddedFont>
      <p:font typeface="Oswald"/>
      <p:regular r:id="rId25"/>
      <p:bold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aveat-bold.fntdata"/><Relationship Id="rId22" Type="http://schemas.openxmlformats.org/officeDocument/2006/relationships/font" Target="fonts/AmaticSC-bold.fntdata"/><Relationship Id="rId21" Type="http://schemas.openxmlformats.org/officeDocument/2006/relationships/font" Target="fonts/AmaticSC-regular.fntdata"/><Relationship Id="rId24" Type="http://schemas.openxmlformats.org/officeDocument/2006/relationships/font" Target="fonts/Average-regular.fntdata"/><Relationship Id="rId23" Type="http://schemas.openxmlformats.org/officeDocument/2006/relationships/font" Target="fonts/IndieFlower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Oswald-bold.fntdata"/><Relationship Id="rId25" Type="http://schemas.openxmlformats.org/officeDocument/2006/relationships/font" Target="fonts/Oswald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Caveat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900f5c5bb1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900f5c5bb1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900f5c5bb1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900f5c5bb1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900f5c5bb1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900f5c5bb1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e9ba35e7bd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e9ba35e7bd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900f5c5bb1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900f5c5bb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900f5c5bb1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900f5c5bb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900f5c5bb1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900f5c5bb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e9ba35e7b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e9ba35e7b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900f5c5bb1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900f5c5bb1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900f5c5bb1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900f5c5bb1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900f5c5bb1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900f5c5bb1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900f5c5bb1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900f5c5bb1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jpg"/><Relationship Id="rId4" Type="http://schemas.openxmlformats.org/officeDocument/2006/relationships/image" Target="../media/image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3.jpg"/><Relationship Id="rId4" Type="http://schemas.openxmlformats.org/officeDocument/2006/relationships/image" Target="../media/image30.jpg"/><Relationship Id="rId5" Type="http://schemas.openxmlformats.org/officeDocument/2006/relationships/image" Target="../media/image2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1.jpg"/><Relationship Id="rId4" Type="http://schemas.openxmlformats.org/officeDocument/2006/relationships/image" Target="../media/image38.jpg"/><Relationship Id="rId5" Type="http://schemas.openxmlformats.org/officeDocument/2006/relationships/image" Target="../media/image3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jpg"/><Relationship Id="rId4" Type="http://schemas.openxmlformats.org/officeDocument/2006/relationships/image" Target="../media/image3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jpg"/><Relationship Id="rId4" Type="http://schemas.openxmlformats.org/officeDocument/2006/relationships/image" Target="../media/image9.png"/><Relationship Id="rId5" Type="http://schemas.openxmlformats.org/officeDocument/2006/relationships/image" Target="../media/image36.jpg"/><Relationship Id="rId6" Type="http://schemas.openxmlformats.org/officeDocument/2006/relationships/image" Target="../media/image33.png"/><Relationship Id="rId7" Type="http://schemas.openxmlformats.org/officeDocument/2006/relationships/image" Target="../media/image40.png"/><Relationship Id="rId8" Type="http://schemas.openxmlformats.org/officeDocument/2006/relationships/image" Target="../media/image4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2.jpg"/><Relationship Id="rId5" Type="http://schemas.openxmlformats.org/officeDocument/2006/relationships/image" Target="../media/image26.png"/><Relationship Id="rId6" Type="http://schemas.openxmlformats.org/officeDocument/2006/relationships/image" Target="../media/image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Relationship Id="rId4" Type="http://schemas.openxmlformats.org/officeDocument/2006/relationships/image" Target="../media/image11.jpg"/><Relationship Id="rId5" Type="http://schemas.openxmlformats.org/officeDocument/2006/relationships/image" Target="../media/image10.png"/><Relationship Id="rId6" Type="http://schemas.openxmlformats.org/officeDocument/2006/relationships/image" Target="../media/image9.png"/><Relationship Id="rId7" Type="http://schemas.openxmlformats.org/officeDocument/2006/relationships/image" Target="../media/image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g"/><Relationship Id="rId4" Type="http://schemas.openxmlformats.org/officeDocument/2006/relationships/image" Target="../media/image4.jpg"/><Relationship Id="rId5" Type="http://schemas.openxmlformats.org/officeDocument/2006/relationships/image" Target="../media/image14.png"/><Relationship Id="rId6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5" Type="http://schemas.openxmlformats.org/officeDocument/2006/relationships/image" Target="../media/image4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17.png"/><Relationship Id="rId11" Type="http://schemas.openxmlformats.org/officeDocument/2006/relationships/image" Target="../media/image22.png"/><Relationship Id="rId10" Type="http://schemas.openxmlformats.org/officeDocument/2006/relationships/image" Target="../media/image19.png"/><Relationship Id="rId9" Type="http://schemas.openxmlformats.org/officeDocument/2006/relationships/image" Target="../media/image27.png"/><Relationship Id="rId5" Type="http://schemas.openxmlformats.org/officeDocument/2006/relationships/image" Target="../media/image24.png"/><Relationship Id="rId6" Type="http://schemas.openxmlformats.org/officeDocument/2006/relationships/image" Target="../media/image18.png"/><Relationship Id="rId7" Type="http://schemas.openxmlformats.org/officeDocument/2006/relationships/image" Target="../media/image23.png"/><Relationship Id="rId8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jpg"/><Relationship Id="rId4" Type="http://schemas.openxmlformats.org/officeDocument/2006/relationships/image" Target="../media/image21.jpg"/><Relationship Id="rId5" Type="http://schemas.openxmlformats.org/officeDocument/2006/relationships/image" Target="../media/image31.jpg"/><Relationship Id="rId6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C9E3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311700" y="1073725"/>
            <a:ext cx="8520600" cy="126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About Me</a:t>
            </a:r>
            <a:endParaRPr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311700" y="2453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By:</a:t>
            </a:r>
            <a:endParaRPr/>
          </a:p>
        </p:txBody>
      </p:sp>
      <p:sp>
        <p:nvSpPr>
          <p:cNvPr id="61" name="Google Shape;61;p13"/>
          <p:cNvSpPr txBox="1"/>
          <p:nvPr/>
        </p:nvSpPr>
        <p:spPr>
          <a:xfrm>
            <a:off x="2542075" y="3173825"/>
            <a:ext cx="40536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Jayna </a:t>
            </a:r>
            <a:endParaRPr sz="2200"/>
          </a:p>
        </p:txBody>
      </p:sp>
      <p:pic>
        <p:nvPicPr>
          <p:cNvPr id="62" name="Google Shape;6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33825"/>
            <a:ext cx="2112275" cy="3109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3350" y="0"/>
            <a:ext cx="2999225" cy="168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C9E3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Amatic SC"/>
                <a:ea typeface="Amatic SC"/>
                <a:cs typeface="Amatic SC"/>
                <a:sym typeface="Amatic SC"/>
              </a:rPr>
              <a:t>Plants I like</a:t>
            </a:r>
            <a:endParaRPr sz="29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69" name="Google Shape;169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lt1"/>
                </a:solidFill>
              </a:rPr>
              <a:t>I like Mushrooms, Sprouts, and flowers</a:t>
            </a:r>
            <a:r>
              <a:rPr lang="en"/>
              <a:t>. </a:t>
            </a:r>
            <a:endParaRPr/>
          </a:p>
        </p:txBody>
      </p:sp>
      <p:pic>
        <p:nvPicPr>
          <p:cNvPr id="170" name="Google Shape;17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6691" y="445013"/>
            <a:ext cx="2277600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058299"/>
            <a:ext cx="2786075" cy="208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78951" y="2014985"/>
            <a:ext cx="2786075" cy="2089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C9E3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My favorite animal</a:t>
            </a:r>
            <a:endParaRPr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78" name="Google Shape;178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lt1"/>
                </a:solidFill>
              </a:rPr>
              <a:t>Geckos are my favorite animal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79" name="Google Shape;17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0311" y="2282047"/>
            <a:ext cx="2933688" cy="165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" y="3493300"/>
            <a:ext cx="2500299" cy="165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00434" y="3000378"/>
            <a:ext cx="2143124" cy="2143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C9E3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matic SC"/>
                <a:ea typeface="Amatic SC"/>
                <a:cs typeface="Amatic SC"/>
                <a:sym typeface="Amatic SC"/>
              </a:rPr>
              <a:t>My personality 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87" name="Google Shape;187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lt1"/>
                </a:solidFill>
              </a:rPr>
              <a:t>I try to be social but sometimes I’ll get awkward and don’t know </a:t>
            </a:r>
            <a:r>
              <a:rPr lang="en">
                <a:solidFill>
                  <a:schemeClr val="lt1"/>
                </a:solidFill>
              </a:rPr>
              <a:t>what to</a:t>
            </a:r>
            <a:r>
              <a:rPr lang="en">
                <a:solidFill>
                  <a:schemeClr val="lt1"/>
                </a:solidFill>
              </a:rPr>
              <a:t> say, and I have trouble approaching people. But otherwise, I talk a lot.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88" name="Google Shape;18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7926" y="3032925"/>
            <a:ext cx="3596076" cy="211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" y="2571744"/>
            <a:ext cx="2512200" cy="251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C9E3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matic SC"/>
                <a:ea typeface="Amatic SC"/>
                <a:cs typeface="Amatic SC"/>
                <a:sym typeface="Amatic SC"/>
              </a:rPr>
              <a:t>My </a:t>
            </a:r>
            <a:r>
              <a:rPr lang="en">
                <a:latin typeface="Amatic SC"/>
                <a:ea typeface="Amatic SC"/>
                <a:cs typeface="Amatic SC"/>
                <a:sym typeface="Amatic SC"/>
              </a:rPr>
              <a:t>recommendations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95" name="Google Shape;195;p25"/>
          <p:cNvSpPr txBox="1"/>
          <p:nvPr/>
        </p:nvSpPr>
        <p:spPr>
          <a:xfrm>
            <a:off x="0" y="1147850"/>
            <a:ext cx="2578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more action animes, I’d definitely recommend My Hero Aca</a:t>
            </a:r>
            <a:r>
              <a:rPr lang="en"/>
              <a:t>demia and Demon Slayer</a:t>
            </a:r>
            <a:endParaRPr/>
          </a:p>
        </p:txBody>
      </p:sp>
      <p:sp>
        <p:nvSpPr>
          <p:cNvPr id="196" name="Google Shape;196;p25"/>
          <p:cNvSpPr txBox="1"/>
          <p:nvPr/>
        </p:nvSpPr>
        <p:spPr>
          <a:xfrm>
            <a:off x="5484150" y="1147850"/>
            <a:ext cx="3607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comedies, I’d </a:t>
            </a:r>
            <a:r>
              <a:rPr lang="en"/>
              <a:t>recommend</a:t>
            </a:r>
            <a:r>
              <a:rPr lang="en"/>
              <a:t> The </a:t>
            </a:r>
            <a:r>
              <a:rPr lang="en"/>
              <a:t>Disastrous</a:t>
            </a:r>
            <a:r>
              <a:rPr lang="en"/>
              <a:t> Life Of Saiki K and One Punch Man.</a:t>
            </a:r>
            <a:endParaRPr/>
          </a:p>
        </p:txBody>
      </p:sp>
      <p:sp>
        <p:nvSpPr>
          <p:cNvPr id="197" name="Google Shape;197;p25"/>
          <p:cNvSpPr txBox="1"/>
          <p:nvPr/>
        </p:nvSpPr>
        <p:spPr>
          <a:xfrm>
            <a:off x="2037625" y="1763988"/>
            <a:ext cx="2949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Gore animes I’d recommend Danganronpa ( All games/animes), School-Live, and YTTD ( Game) </a:t>
            </a:r>
            <a:endParaRPr/>
          </a:p>
        </p:txBody>
      </p:sp>
      <p:sp>
        <p:nvSpPr>
          <p:cNvPr id="198" name="Google Shape;198;p25"/>
          <p:cNvSpPr txBox="1"/>
          <p:nvPr/>
        </p:nvSpPr>
        <p:spPr>
          <a:xfrm>
            <a:off x="5747000" y="2194550"/>
            <a:ext cx="3291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romance animes I’d suggest A Silent Voice, Ouran Highschool Host Club, </a:t>
            </a:r>
            <a:endParaRPr/>
          </a:p>
        </p:txBody>
      </p:sp>
      <p:pic>
        <p:nvPicPr>
          <p:cNvPr id="199" name="Google Shape;19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7500" y="2863275"/>
            <a:ext cx="1503049" cy="9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0900" y="128825"/>
            <a:ext cx="2386902" cy="83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38875" y="2863275"/>
            <a:ext cx="1605125" cy="227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" y="3860876"/>
            <a:ext cx="3291900" cy="125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08175" y="3737625"/>
            <a:ext cx="3814414" cy="116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5"/>
          <p:cNvSpPr txBox="1"/>
          <p:nvPr/>
        </p:nvSpPr>
        <p:spPr>
          <a:xfrm>
            <a:off x="77425" y="5750"/>
            <a:ext cx="3350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For cartoons I suggest Gravity Falls, Star Vs The Forces of Evil, and The Owl House.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205" name="Google Shape;205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2088775"/>
            <a:ext cx="1143000" cy="171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C9E3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99C9E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matic SC"/>
                <a:ea typeface="Amatic SC"/>
                <a:cs typeface="Amatic SC"/>
                <a:sym typeface="Amatic SC"/>
              </a:rPr>
              <a:t>My favorite cartoons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9" name="Google Shape;69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I really like stuff like Star vs the forces of evil, Gravity falls, Adventure Time, and Regular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 show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3477" y="2359150"/>
            <a:ext cx="1771525" cy="278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086100"/>
            <a:ext cx="3493824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3350" y="0"/>
            <a:ext cx="429065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6">
            <a:alphaModFix/>
          </a:blip>
          <a:srcRect b="0" l="9049" r="0" t="15131"/>
          <a:stretch/>
        </p:blipFill>
        <p:spPr>
          <a:xfrm>
            <a:off x="5966450" y="3291849"/>
            <a:ext cx="3177550" cy="185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C9E3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matic SC"/>
                <a:ea typeface="Amatic SC"/>
                <a:cs typeface="Amatic SC"/>
                <a:sym typeface="Amatic SC"/>
              </a:rPr>
              <a:t>My favorite animes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79" name="Google Shape;79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solidFill>
            <a:srgbClr val="99C9E3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00"/>
                </a:solidFill>
              </a:rPr>
              <a:t>I don’t watch too many of these I don’t think, but a few of my favorites are Saiki K, Danganronpa, Mha, School-live, Sk8 The Infinity, Ouran Highschool Host Club, A silent voice, demon slayer, and Maid-Sama.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13525"/>
            <a:ext cx="3549425" cy="199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8175" y="3401569"/>
            <a:ext cx="2325826" cy="174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2150" y="-1"/>
            <a:ext cx="2975626" cy="82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99625" y="194775"/>
            <a:ext cx="2362926" cy="82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37544" y="2757975"/>
            <a:ext cx="1530650" cy="2289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C9E3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matic SC"/>
                <a:ea typeface="Amatic SC"/>
                <a:cs typeface="Amatic SC"/>
                <a:sym typeface="Amatic SC"/>
              </a:rPr>
              <a:t>Just more about myself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90" name="Google Shape;90;p16"/>
          <p:cNvSpPr txBox="1"/>
          <p:nvPr/>
        </p:nvSpPr>
        <p:spPr>
          <a:xfrm>
            <a:off x="178300" y="699525"/>
            <a:ext cx="3744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6"/>
          <p:cNvSpPr txBox="1"/>
          <p:nvPr/>
        </p:nvSpPr>
        <p:spPr>
          <a:xfrm>
            <a:off x="96025" y="622575"/>
            <a:ext cx="2688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veat"/>
                <a:ea typeface="Caveat"/>
                <a:cs typeface="Caveat"/>
                <a:sym typeface="Caveat"/>
              </a:rPr>
              <a:t>Nicknames</a:t>
            </a:r>
            <a:endParaRPr sz="24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96025" y="1248150"/>
            <a:ext cx="1741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Jay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Tree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Tall kid</a:t>
            </a:r>
            <a:endParaRPr/>
          </a:p>
        </p:txBody>
      </p:sp>
      <p:sp>
        <p:nvSpPr>
          <p:cNvPr id="93" name="Google Shape;93;p16"/>
          <p:cNvSpPr txBox="1"/>
          <p:nvPr/>
        </p:nvSpPr>
        <p:spPr>
          <a:xfrm>
            <a:off x="6734550" y="545625"/>
            <a:ext cx="2345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veat"/>
                <a:ea typeface="Caveat"/>
                <a:cs typeface="Caveat"/>
                <a:sym typeface="Caveat"/>
              </a:rPr>
              <a:t>My kin list</a:t>
            </a:r>
            <a:endParaRPr sz="24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6144775" y="1248150"/>
            <a:ext cx="2345400" cy="38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Byakuya Togami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Kiyotaka Ishimaru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Mikan Tsumiki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Kazuichi Soda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Nagito Komeada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K1B0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Shuichi Saihara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Toritsuka Reita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Kaidou Shun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Katsuki Bakugo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Tamaki Suo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Tamaki Amajiki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Marceline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Marcos Diaz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Dipper Pines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Shouya Ishima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Zenistu</a:t>
            </a:r>
            <a:endParaRPr/>
          </a:p>
        </p:txBody>
      </p:sp>
      <p:sp>
        <p:nvSpPr>
          <p:cNvPr id="95" name="Google Shape;95;p16"/>
          <p:cNvSpPr txBox="1"/>
          <p:nvPr/>
        </p:nvSpPr>
        <p:spPr>
          <a:xfrm>
            <a:off x="1604775" y="1099725"/>
            <a:ext cx="3744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height is 5’7 exactly, though I choose to believe I’m 5’8. </a:t>
            </a:r>
            <a:endParaRPr/>
          </a:p>
        </p:txBody>
      </p:sp>
      <p:sp>
        <p:nvSpPr>
          <p:cNvPr id="96" name="Google Shape;96;p16"/>
          <p:cNvSpPr txBox="1"/>
          <p:nvPr/>
        </p:nvSpPr>
        <p:spPr>
          <a:xfrm>
            <a:off x="322300" y="2309875"/>
            <a:ext cx="1508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birthday is Nov 23, 2008.</a:t>
            </a:r>
            <a:endParaRPr/>
          </a:p>
        </p:txBody>
      </p:sp>
      <p:pic>
        <p:nvPicPr>
          <p:cNvPr id="97" name="Google Shape;9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1325" y="2214829"/>
            <a:ext cx="832675" cy="1271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1328" y="3664350"/>
            <a:ext cx="832675" cy="147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8059054" y="445037"/>
            <a:ext cx="1216752" cy="1460054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6"/>
          <p:cNvSpPr txBox="1"/>
          <p:nvPr/>
        </p:nvSpPr>
        <p:spPr>
          <a:xfrm>
            <a:off x="164600" y="3058675"/>
            <a:ext cx="174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6"/>
          <p:cNvSpPr txBox="1"/>
          <p:nvPr/>
        </p:nvSpPr>
        <p:spPr>
          <a:xfrm>
            <a:off x="1975100" y="1810500"/>
            <a:ext cx="4169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favorite anime chara</a:t>
            </a:r>
            <a:r>
              <a:rPr lang="en"/>
              <a:t>cters are Makoto Naegi, Ibuki Mioda, Aren Kuboyasu Kokichi Ouma, Ejirou Kirishima, and Rantaro Amami.</a:t>
            </a:r>
            <a:endParaRPr/>
          </a:p>
        </p:txBody>
      </p:sp>
      <p:pic>
        <p:nvPicPr>
          <p:cNvPr id="102" name="Google Shape;102;p16"/>
          <p:cNvPicPr preferRelativeResize="0"/>
          <p:nvPr/>
        </p:nvPicPr>
        <p:blipFill rotWithShape="1">
          <a:blip r:embed="rId6">
            <a:alphaModFix/>
          </a:blip>
          <a:srcRect b="0" l="0" r="4049" t="0"/>
          <a:stretch/>
        </p:blipFill>
        <p:spPr>
          <a:xfrm>
            <a:off x="1314050" y="2594152"/>
            <a:ext cx="1741800" cy="2541648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6"/>
          <p:cNvSpPr txBox="1"/>
          <p:nvPr/>
        </p:nvSpPr>
        <p:spPr>
          <a:xfrm>
            <a:off x="4607638" y="3403275"/>
            <a:ext cx="2151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ourier New"/>
                <a:ea typeface="Courier New"/>
                <a:cs typeface="Courier New"/>
                <a:sym typeface="Courier New"/>
              </a:rPr>
              <a:t>Comfort Character </a:t>
            </a:r>
            <a:endParaRPr sz="24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04" name="Google Shape;104;p16"/>
          <p:cNvSpPr/>
          <p:nvPr/>
        </p:nvSpPr>
        <p:spPr>
          <a:xfrm>
            <a:off x="3195825" y="3662175"/>
            <a:ext cx="1385400" cy="5541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5818E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6"/>
          <p:cNvSpPr txBox="1"/>
          <p:nvPr/>
        </p:nvSpPr>
        <p:spPr>
          <a:xfrm>
            <a:off x="96025" y="3495525"/>
            <a:ext cx="1216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All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Pronouns</a:t>
            </a:r>
            <a:endParaRPr sz="1800"/>
          </a:p>
        </p:txBody>
      </p:sp>
      <p:sp>
        <p:nvSpPr>
          <p:cNvPr id="106" name="Google Shape;106;p16"/>
          <p:cNvSpPr txBox="1"/>
          <p:nvPr/>
        </p:nvSpPr>
        <p:spPr>
          <a:xfrm>
            <a:off x="1586425" y="148725"/>
            <a:ext cx="1216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use all pronouns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C9E3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matic SC"/>
                <a:ea typeface="Amatic SC"/>
                <a:cs typeface="Amatic SC"/>
                <a:sym typeface="Amatic SC"/>
              </a:rPr>
              <a:t>Interests/hobbies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12" name="Google Shape;112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00"/>
                </a:solidFill>
              </a:rPr>
              <a:t>I enjoy drawing and tend to draw mushrooms a lot. I draw people as well. I like making new people out of random and give them personalities and looks. I try to keep it simple a lot due to motivation and art block.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6803125" y="2276850"/>
            <a:ext cx="734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4" name="Google Shape;11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1874" y="2469800"/>
            <a:ext cx="3342125" cy="267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7"/>
          <p:cNvSpPr txBox="1"/>
          <p:nvPr/>
        </p:nvSpPr>
        <p:spPr>
          <a:xfrm>
            <a:off x="329175" y="2482600"/>
            <a:ext cx="3881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have a notebook for only drawing as well. It has a lot of random things.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C9E3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matic SC"/>
                <a:ea typeface="Amatic SC"/>
                <a:cs typeface="Amatic SC"/>
                <a:sym typeface="Amatic SC"/>
              </a:rPr>
              <a:t>My pets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21" name="Google Shape;121;p18"/>
          <p:cNvSpPr txBox="1"/>
          <p:nvPr>
            <p:ph idx="1" type="body"/>
          </p:nvPr>
        </p:nvSpPr>
        <p:spPr>
          <a:xfrm>
            <a:off x="700975" y="1481800"/>
            <a:ext cx="2387400" cy="119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00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Rufus</a:t>
            </a:r>
            <a:endParaRPr sz="300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22" name="Google Shape;122;p18"/>
          <p:cNvSpPr txBox="1"/>
          <p:nvPr/>
        </p:nvSpPr>
        <p:spPr>
          <a:xfrm>
            <a:off x="6853500" y="1017723"/>
            <a:ext cx="1978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aveat"/>
                <a:ea typeface="Caveat"/>
                <a:cs typeface="Caveat"/>
                <a:sym typeface="Caveat"/>
              </a:rPr>
              <a:t>Snoop</a:t>
            </a:r>
            <a:endParaRPr sz="30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23" name="Google Shape;123;p18"/>
          <p:cNvSpPr txBox="1"/>
          <p:nvPr/>
        </p:nvSpPr>
        <p:spPr>
          <a:xfrm>
            <a:off x="3864213" y="1384088"/>
            <a:ext cx="1978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aveat"/>
                <a:ea typeface="Caveat"/>
                <a:cs typeface="Caveat"/>
                <a:sym typeface="Caveat"/>
              </a:rPr>
              <a:t>Mushu</a:t>
            </a:r>
            <a:endParaRPr sz="30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24" name="Google Shape;12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2400" y="1687762"/>
            <a:ext cx="2387403" cy="3183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825" y="1996074"/>
            <a:ext cx="1978701" cy="2638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8371" y="1960201"/>
            <a:ext cx="2387478" cy="3183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C9E3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matic SC"/>
                <a:ea typeface="Amatic SC"/>
                <a:cs typeface="Amatic SC"/>
                <a:sym typeface="Amatic SC"/>
              </a:rPr>
              <a:t>My family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32" name="Google Shape;132;p19"/>
          <p:cNvSpPr txBox="1"/>
          <p:nvPr>
            <p:ph idx="1" type="body"/>
          </p:nvPr>
        </p:nvSpPr>
        <p:spPr>
          <a:xfrm>
            <a:off x="160825" y="1017725"/>
            <a:ext cx="6464100" cy="12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>
                <a:solidFill>
                  <a:srgbClr val="000000"/>
                </a:solidFill>
                <a:latin typeface="Indie Flower"/>
                <a:ea typeface="Indie Flower"/>
                <a:cs typeface="Indie Flower"/>
                <a:sym typeface="Indie Flower"/>
              </a:rPr>
              <a:t>I have two siblings. I have one brother that is 7, and a sister that is 8. My sister has down syndrome</a:t>
            </a:r>
            <a:endParaRPr sz="2000">
              <a:solidFill>
                <a:srgbClr val="000000"/>
              </a:solidFill>
              <a:latin typeface="Indie Flower"/>
              <a:ea typeface="Indie Flower"/>
              <a:cs typeface="Indie Flower"/>
              <a:sym typeface="Indie Flower"/>
            </a:endParaRPr>
          </a:p>
        </p:txBody>
      </p:sp>
      <p:sp>
        <p:nvSpPr>
          <p:cNvPr id="133" name="Google Shape;133;p19"/>
          <p:cNvSpPr txBox="1"/>
          <p:nvPr/>
        </p:nvSpPr>
        <p:spPr>
          <a:xfrm>
            <a:off x="6158475" y="1755650"/>
            <a:ext cx="290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9"/>
          <p:cNvSpPr txBox="1"/>
          <p:nvPr/>
        </p:nvSpPr>
        <p:spPr>
          <a:xfrm>
            <a:off x="5554200" y="1549900"/>
            <a:ext cx="32781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Indie Flower"/>
                <a:ea typeface="Indie Flower"/>
                <a:cs typeface="Indie Flower"/>
                <a:sym typeface="Indie Flower"/>
              </a:rPr>
              <a:t>I have split parents, but that happened about 2 years ago. Now, we visit my dad on weekends and my mom weekdays.</a:t>
            </a:r>
            <a:endParaRPr sz="2000">
              <a:latin typeface="Indie Flower"/>
              <a:ea typeface="Indie Flower"/>
              <a:cs typeface="Indie Flower"/>
              <a:sym typeface="Indie Flower"/>
            </a:endParaRPr>
          </a:p>
        </p:txBody>
      </p:sp>
      <p:sp>
        <p:nvSpPr>
          <p:cNvPr id="135" name="Google Shape;135;p19"/>
          <p:cNvSpPr txBox="1"/>
          <p:nvPr/>
        </p:nvSpPr>
        <p:spPr>
          <a:xfrm>
            <a:off x="1426475" y="3950200"/>
            <a:ext cx="345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9"/>
          <p:cNvSpPr txBox="1"/>
          <p:nvPr/>
        </p:nvSpPr>
        <p:spPr>
          <a:xfrm>
            <a:off x="1083575" y="4087375"/>
            <a:ext cx="164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9"/>
          <p:cNvSpPr txBox="1"/>
          <p:nvPr/>
        </p:nvSpPr>
        <p:spPr>
          <a:xfrm>
            <a:off x="896100" y="2473300"/>
            <a:ext cx="3675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Indie Flower"/>
                <a:ea typeface="Indie Flower"/>
                <a:cs typeface="Indie Flower"/>
                <a:sym typeface="Indie Flower"/>
              </a:rPr>
              <a:t>My mother is 31, my father is 35(?) </a:t>
            </a:r>
            <a:endParaRPr sz="2000">
              <a:latin typeface="Indie Flower"/>
              <a:ea typeface="Indie Flower"/>
              <a:cs typeface="Indie Flower"/>
              <a:sym typeface="Indie Flower"/>
            </a:endParaRPr>
          </a:p>
        </p:txBody>
      </p:sp>
      <p:sp>
        <p:nvSpPr>
          <p:cNvPr id="138" name="Google Shape;138;p19"/>
          <p:cNvSpPr txBox="1"/>
          <p:nvPr/>
        </p:nvSpPr>
        <p:spPr>
          <a:xfrm>
            <a:off x="4572000" y="3550000"/>
            <a:ext cx="3922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Indie Flower"/>
                <a:ea typeface="Indie Flower"/>
                <a:cs typeface="Indie Flower"/>
                <a:sym typeface="Indie Flower"/>
              </a:rPr>
              <a:t>My mom comes from an asian family, and my dad is </a:t>
            </a:r>
            <a:r>
              <a:rPr lang="en" sz="2000">
                <a:latin typeface="Indie Flower"/>
                <a:ea typeface="Indie Flower"/>
                <a:cs typeface="Indie Flower"/>
                <a:sym typeface="Indie Flower"/>
              </a:rPr>
              <a:t>portuguese</a:t>
            </a:r>
            <a:r>
              <a:rPr lang="en" sz="2000">
                <a:latin typeface="Indie Flower"/>
                <a:ea typeface="Indie Flower"/>
                <a:cs typeface="Indie Flower"/>
                <a:sym typeface="Indie Flower"/>
              </a:rPr>
              <a:t> </a:t>
            </a:r>
            <a:endParaRPr sz="2000">
              <a:latin typeface="Indie Flower"/>
              <a:ea typeface="Indie Flower"/>
              <a:cs typeface="Indie Flower"/>
              <a:sym typeface="Indie Flow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C9E3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matic SC"/>
                <a:ea typeface="Amatic SC"/>
                <a:cs typeface="Amatic SC"/>
                <a:sym typeface="Amatic SC"/>
              </a:rPr>
              <a:t>Some characters I’ve made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44" name="Google Shape;144;p20"/>
          <p:cNvSpPr txBox="1"/>
          <p:nvPr/>
        </p:nvSpPr>
        <p:spPr>
          <a:xfrm>
            <a:off x="0" y="0"/>
            <a:ext cx="25035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These are in picrew.me because I didn’t want to draw</a:t>
            </a:r>
            <a:endParaRPr/>
          </a:p>
        </p:txBody>
      </p:sp>
      <p:pic>
        <p:nvPicPr>
          <p:cNvPr id="145" name="Google Shape;14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4859" y="1262825"/>
            <a:ext cx="1672061" cy="1672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3576" y="143327"/>
            <a:ext cx="1528725" cy="1528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92231" y="3382665"/>
            <a:ext cx="1528725" cy="152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55636" y="1435326"/>
            <a:ext cx="1336463" cy="133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68156" y="2055902"/>
            <a:ext cx="1336474" cy="133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25727" y="3776200"/>
            <a:ext cx="1336474" cy="133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3995" y="3310988"/>
            <a:ext cx="1672076" cy="1672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25914" y="3478800"/>
            <a:ext cx="1336475" cy="133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06400" y="954372"/>
            <a:ext cx="1528725" cy="1528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C9E3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matic SC"/>
                <a:ea typeface="Amatic SC"/>
                <a:cs typeface="Amatic SC"/>
                <a:sym typeface="Amatic SC"/>
              </a:rPr>
              <a:t>My </a:t>
            </a:r>
            <a:r>
              <a:rPr lang="en">
                <a:latin typeface="Amatic SC"/>
                <a:ea typeface="Amatic SC"/>
                <a:cs typeface="Amatic SC"/>
                <a:sym typeface="Amatic SC"/>
              </a:rPr>
              <a:t>fashion</a:t>
            </a:r>
            <a:r>
              <a:rPr lang="en">
                <a:latin typeface="Amatic SC"/>
                <a:ea typeface="Amatic SC"/>
                <a:cs typeface="Amatic SC"/>
                <a:sym typeface="Amatic SC"/>
              </a:rPr>
              <a:t> sense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59" name="Google Shape;159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434343"/>
                </a:solidFill>
              </a:rPr>
              <a:t>I enjoy a more alternative style over the normal stye now.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160" name="Google Shape;16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71750"/>
            <a:ext cx="2495550" cy="253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4729" y="3064750"/>
            <a:ext cx="1169276" cy="20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90834" y="0"/>
            <a:ext cx="1653166" cy="2533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2571750"/>
            <a:ext cx="2063610" cy="253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