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By:Austin Del rio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Austin Del rio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And that was some stuff to know about, me but that was my all about me slides.</a:t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my family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71025"/>
            <a:ext cx="3446400" cy="15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 have three </a:t>
            </a:r>
            <a:r>
              <a:rPr lang="en"/>
              <a:t>siblings</a:t>
            </a:r>
            <a:r>
              <a:rPr lang="en"/>
              <a:t> being my two brothers and my sister. And my mom and dad.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623550" y="1271025"/>
            <a:ext cx="33603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My sister is 16, an my two brothers who have already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graduated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but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didn't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go to college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766200" y="3119950"/>
            <a:ext cx="25374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 have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 lot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of cousins so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much so that i don't even know the names of all of them.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224525" y="3058675"/>
            <a:ext cx="22632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 do not have any pets but have always wanted one.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 My favorite drinks are Coca-cola, </a:t>
            </a:r>
            <a:r>
              <a:rPr lang="en" sz="2700"/>
              <a:t>Mountain</a:t>
            </a:r>
            <a:r>
              <a:rPr lang="en" sz="2700"/>
              <a:t> dew, and M</a:t>
            </a:r>
            <a:r>
              <a:rPr lang="en" sz="2700"/>
              <a:t>anzanita</a:t>
            </a:r>
            <a:r>
              <a:rPr lang="en" sz="2700"/>
              <a:t> sol.</a:t>
            </a:r>
            <a:endParaRPr sz="2700"/>
          </a:p>
        </p:txBody>
      </p:sp>
      <p:sp>
        <p:nvSpPr>
          <p:cNvPr id="102" name="Google Shape;102;p15"/>
          <p:cNvSpPr txBox="1"/>
          <p:nvPr/>
        </p:nvSpPr>
        <p:spPr>
          <a:xfrm flipH="1">
            <a:off x="644750" y="438900"/>
            <a:ext cx="7968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oboto"/>
                <a:ea typeface="Roboto"/>
                <a:cs typeface="Roboto"/>
                <a:sym typeface="Roboto"/>
              </a:rPr>
              <a:t>My favorite drinks</a:t>
            </a:r>
            <a:endParaRPr sz="3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25" y="2510025"/>
            <a:ext cx="1883100" cy="237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125" y="2571750"/>
            <a:ext cx="1714499" cy="2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5625" y="2588875"/>
            <a:ext cx="3291825" cy="237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food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/>
              <a:t>My favorite foods are tacos, pizza, and </a:t>
            </a:r>
            <a:r>
              <a:rPr lang="en" sz="2800"/>
              <a:t>tamales</a:t>
            </a:r>
            <a:r>
              <a:rPr lang="en" sz="2800"/>
              <a:t>.</a:t>
            </a:r>
            <a:endParaRPr sz="2800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48338"/>
            <a:ext cx="3219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450" y="2748350"/>
            <a:ext cx="3286421" cy="22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5875" y="1827800"/>
            <a:ext cx="2638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I do over the summer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Things that I like to do over the summer, swimming, hangout with </a:t>
            </a:r>
            <a:r>
              <a:rPr lang="en" sz="2400"/>
              <a:t>friends</a:t>
            </a:r>
            <a:r>
              <a:rPr lang="en" sz="2400"/>
              <a:t>, and play video games.</a:t>
            </a:r>
            <a:endParaRPr sz="24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25849"/>
            <a:ext cx="2976372" cy="16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6375" y="3225850"/>
            <a:ext cx="2372875" cy="16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I hate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I </a:t>
            </a:r>
            <a:r>
              <a:rPr lang="en" sz="2400"/>
              <a:t>don't</a:t>
            </a:r>
            <a:r>
              <a:rPr lang="en" sz="2400"/>
              <a:t> like naked cats, I </a:t>
            </a:r>
            <a:r>
              <a:rPr lang="en" sz="2400"/>
              <a:t>don't</a:t>
            </a:r>
            <a:r>
              <a:rPr lang="en" sz="2400"/>
              <a:t> like sleeping early, And also </a:t>
            </a:r>
            <a:r>
              <a:rPr lang="en" sz="2400"/>
              <a:t>don't</a:t>
            </a:r>
            <a:r>
              <a:rPr lang="en" sz="2400"/>
              <a:t> like when </a:t>
            </a:r>
            <a:r>
              <a:rPr lang="en" sz="2400"/>
              <a:t>people</a:t>
            </a:r>
            <a:r>
              <a:rPr lang="en" sz="2400"/>
              <a:t> leave my bedroom </a:t>
            </a:r>
            <a:r>
              <a:rPr lang="en" sz="2400"/>
              <a:t>door</a:t>
            </a:r>
            <a:r>
              <a:rPr lang="en" sz="2400"/>
              <a:t> open. </a:t>
            </a:r>
            <a:endParaRPr sz="2400"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675" y="2125975"/>
            <a:ext cx="4005076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Snacks that I like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/>
              <a:t>Snacks that I like are Gummy bears, cheetos, and fruit roll-ups.</a:t>
            </a:r>
            <a:endParaRPr sz="2600"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2324850"/>
            <a:ext cx="3864352" cy="257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4341" y="2388653"/>
            <a:ext cx="3055901" cy="250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Fruits that I like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I like most fruits but apples, oranges, peaches, and pears have to be my favorite.</a:t>
            </a:r>
            <a:endParaRPr sz="2300"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2743175"/>
            <a:ext cx="3261074" cy="21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2743175"/>
            <a:ext cx="2016250" cy="24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400" y="2682101"/>
            <a:ext cx="2913699" cy="21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holidays</a:t>
            </a:r>
            <a:endParaRPr/>
          </a:p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/>
              <a:t>My favorite Holidays are christmas and </a:t>
            </a:r>
            <a:r>
              <a:rPr lang="en" sz="2600"/>
              <a:t>halloween</a:t>
            </a:r>
            <a:r>
              <a:rPr lang="en" sz="2600"/>
              <a:t>.</a:t>
            </a:r>
            <a:endParaRPr sz="2600"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3511994" cy="23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9475" y="2571750"/>
            <a:ext cx="4347850" cy="251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