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rchitects Daughter"/>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chitectsDaughter-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00f5c5b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00f5c5b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00f5c5b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00f5c5b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983ad3bc7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983ad3bc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900f5c5b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900f5c5b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983ad3bc7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983ad3bc7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00f5c5b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00f5c5b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00f5c5b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00f5c5b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00f5c5bb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00f5c5bb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00f5c5b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00f5c5b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00f5c5bb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00f5c5bb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00f5c5b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00f5c5b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00f5c5bb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00f5c5bb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4.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249500"/>
            <a:ext cx="8520600" cy="88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All About Me :)</a:t>
            </a:r>
            <a:endParaRPr>
              <a:latin typeface="Architects Daughter"/>
              <a:ea typeface="Architects Daughter"/>
              <a:cs typeface="Architects Daughter"/>
              <a:sym typeface="Architects Daughter"/>
            </a:endParaRPr>
          </a:p>
        </p:txBody>
      </p:sp>
      <p:sp>
        <p:nvSpPr>
          <p:cNvPr id="55" name="Google Shape;55;p13"/>
          <p:cNvSpPr txBox="1"/>
          <p:nvPr>
            <p:ph idx="1" type="subTitle"/>
          </p:nvPr>
        </p:nvSpPr>
        <p:spPr>
          <a:xfrm>
            <a:off x="2851825" y="45278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Architects Daughter"/>
                <a:ea typeface="Architects Daughter"/>
                <a:cs typeface="Architects Daughter"/>
                <a:sym typeface="Architects Daughter"/>
              </a:rPr>
              <a:t>By: Dayanna Rivera</a:t>
            </a:r>
            <a:endParaRPr>
              <a:solidFill>
                <a:srgbClr val="434343"/>
              </a:solidFill>
              <a:latin typeface="Architects Daughter"/>
              <a:ea typeface="Architects Daughter"/>
              <a:cs typeface="Architects Daughter"/>
              <a:sym typeface="Architects Daugh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116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What i did this summer:</a:t>
            </a:r>
            <a:endParaRPr>
              <a:latin typeface="Architects Daughter"/>
              <a:ea typeface="Architects Daughter"/>
              <a:cs typeface="Architects Daughter"/>
              <a:sym typeface="Architects Daughter"/>
            </a:endParaRPr>
          </a:p>
        </p:txBody>
      </p:sp>
      <p:sp>
        <p:nvSpPr>
          <p:cNvPr id="123" name="Google Shape;123;p22"/>
          <p:cNvSpPr txBox="1"/>
          <p:nvPr>
            <p:ph idx="1" type="body"/>
          </p:nvPr>
        </p:nvSpPr>
        <p:spPr>
          <a:xfrm>
            <a:off x="197975" y="689150"/>
            <a:ext cx="8520600" cy="40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I went to my cousins house a lot.</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I got to have multiple sleepovers with my cousins! </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(We did a campfire and did smores watched movies everything!)</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I went swimming.</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I got to go to different places with my family!</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(But we were taking care of ourselves!!!)</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I got to watch my brothers play soccer!</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t/>
            </a:r>
            <a:endParaRPr sz="2200">
              <a:latin typeface="Architects Daughter"/>
              <a:ea typeface="Architects Daughter"/>
              <a:cs typeface="Architects Daughter"/>
              <a:sym typeface="Architects Daughter"/>
            </a:endParaRPr>
          </a:p>
        </p:txBody>
      </p:sp>
      <p:pic>
        <p:nvPicPr>
          <p:cNvPr id="124" name="Google Shape;124;p22"/>
          <p:cNvPicPr preferRelativeResize="0"/>
          <p:nvPr/>
        </p:nvPicPr>
        <p:blipFill>
          <a:blip r:embed="rId3">
            <a:alphaModFix/>
          </a:blip>
          <a:stretch>
            <a:fillRect/>
          </a:stretch>
        </p:blipFill>
        <p:spPr>
          <a:xfrm>
            <a:off x="6874850" y="289125"/>
            <a:ext cx="2092202" cy="1567524"/>
          </a:xfrm>
          <a:prstGeom prst="rect">
            <a:avLst/>
          </a:prstGeom>
          <a:noFill/>
          <a:ln>
            <a:noFill/>
          </a:ln>
        </p:spPr>
      </p:pic>
      <p:pic>
        <p:nvPicPr>
          <p:cNvPr id="125" name="Google Shape;125;p22"/>
          <p:cNvPicPr preferRelativeResize="0"/>
          <p:nvPr/>
        </p:nvPicPr>
        <p:blipFill>
          <a:blip r:embed="rId4">
            <a:alphaModFix/>
          </a:blip>
          <a:stretch>
            <a:fillRect/>
          </a:stretch>
        </p:blipFill>
        <p:spPr>
          <a:xfrm>
            <a:off x="6462524" y="3399525"/>
            <a:ext cx="2256056" cy="1503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Some of my </a:t>
            </a:r>
            <a:r>
              <a:rPr lang="en" u="sng">
                <a:latin typeface="Architects Daughter"/>
                <a:ea typeface="Architects Daughter"/>
                <a:cs typeface="Architects Daughter"/>
                <a:sym typeface="Architects Daughter"/>
              </a:rPr>
              <a:t>best friends</a:t>
            </a:r>
            <a:r>
              <a:rPr lang="en">
                <a:latin typeface="Architects Daughter"/>
                <a:ea typeface="Architects Daughter"/>
                <a:cs typeface="Architects Daughter"/>
                <a:sym typeface="Architects Daughter"/>
              </a:rPr>
              <a:t>:</a:t>
            </a:r>
            <a:endParaRPr>
              <a:latin typeface="Architects Daughter"/>
              <a:ea typeface="Architects Daughter"/>
              <a:cs typeface="Architects Daughter"/>
              <a:sym typeface="Architects Daughter"/>
            </a:endParaRPr>
          </a:p>
        </p:txBody>
      </p:sp>
      <p:sp>
        <p:nvSpPr>
          <p:cNvPr id="131" name="Google Shape;13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Marlen</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Karla</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Mia</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Pablo (- doesn’t go to this school :’( -)</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Anna</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Suhei </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Yasleen</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Stephany </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Nathalia</a:t>
            </a:r>
            <a:endParaRPr sz="2200">
              <a:latin typeface="Architects Daughter"/>
              <a:ea typeface="Architects Daughter"/>
              <a:cs typeface="Architects Daughter"/>
              <a:sym typeface="Architects Daugh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Things about my Personality/and me:</a:t>
            </a:r>
            <a:endParaRPr>
              <a:latin typeface="Architects Daughter"/>
              <a:ea typeface="Architects Daughter"/>
              <a:cs typeface="Architects Daughter"/>
              <a:sym typeface="Architects Daughter"/>
            </a:endParaRPr>
          </a:p>
        </p:txBody>
      </p:sp>
      <p:sp>
        <p:nvSpPr>
          <p:cNvPr id="137" name="Google Shape;13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can be a very loud person at home and when i’m with my friends. I can be like that when i’m with someone that i am comfortable with and that i trust.</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can also be very quiet.</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am hard working and like to set goals for myself!</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enjoy doing fun things and traveling!</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absolutely love music, i enjoy listening to music for everything! (when i’m doing chores, cleaning my room, traveling, etc...)</a:t>
            </a:r>
            <a:endParaRPr sz="2200">
              <a:latin typeface="Architects Daughter"/>
              <a:ea typeface="Architects Daughter"/>
              <a:cs typeface="Architects Daughter"/>
              <a:sym typeface="Architects Daugh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The End :)</a:t>
            </a:r>
            <a:endParaRPr>
              <a:latin typeface="Architects Daughter"/>
              <a:ea typeface="Architects Daughter"/>
              <a:cs typeface="Architects Daughter"/>
              <a:sym typeface="Architects Daughter"/>
            </a:endParaRPr>
          </a:p>
        </p:txBody>
      </p:sp>
      <p:sp>
        <p:nvSpPr>
          <p:cNvPr id="143" name="Google Shape;14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Helloo!, i hope you learned a couple of things about me throughout these slides! It was fun creating this, and it’s very amazing how it is something fun and it can be used so that you can learn something about me, </a:t>
            </a:r>
            <a:r>
              <a:rPr lang="en" sz="2200">
                <a:latin typeface="Architects Daughter"/>
                <a:ea typeface="Architects Daughter"/>
                <a:cs typeface="Architects Daughter"/>
                <a:sym typeface="Architects Daughter"/>
              </a:rPr>
              <a:t>thank you for reading this! Have a great day !</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rPr lang="en" sz="2200">
                <a:latin typeface="Architects Daughter"/>
                <a:ea typeface="Architects Daughter"/>
                <a:cs typeface="Architects Daughter"/>
                <a:sym typeface="Architects Daughter"/>
              </a:rPr>
              <a:t>Sincerely, Dayanna Rivera :)</a:t>
            </a:r>
            <a:endParaRPr sz="2200">
              <a:latin typeface="Architects Daughter"/>
              <a:ea typeface="Architects Daughter"/>
              <a:cs typeface="Architects Daughter"/>
              <a:sym typeface="Architects Daugh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164300"/>
            <a:ext cx="8520600" cy="427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rchitects Daughter"/>
                <a:ea typeface="Architects Daughter"/>
                <a:cs typeface="Architects Daughter"/>
                <a:sym typeface="Architects Daughter"/>
              </a:rPr>
              <a:t>Hello, My name is Dayanna Rivera, on this slide i put everything that is about me! Everything i enjoy! I hope you find this interesting and like it! Well, that is all! Enjoy reading these slides as much as i enjoyed making them :) !</a:t>
            </a:r>
            <a:endParaRPr>
              <a:latin typeface="Architects Daughter"/>
              <a:ea typeface="Architects Daughter"/>
              <a:cs typeface="Architects Daughter"/>
              <a:sym typeface="Architects Daugh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About Me:</a:t>
            </a:r>
            <a:endParaRPr>
              <a:latin typeface="Architects Daughter"/>
              <a:ea typeface="Architects Daughter"/>
              <a:cs typeface="Architects Daughter"/>
              <a:sym typeface="Architects Daughte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Name: Dayanna Rivera</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Age: 12</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Birthplace: Colusa, California</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Favorite Color: Blue </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Birthday: 01/19/09 </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t/>
            </a:r>
            <a:endParaRPr sz="1900">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My family:</a:t>
            </a:r>
            <a:endParaRPr>
              <a:latin typeface="Architects Daughter"/>
              <a:ea typeface="Architects Daughter"/>
              <a:cs typeface="Architects Daughter"/>
              <a:sym typeface="Architects Daughte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I have two older brothers. They were both born in Mexico.</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My parents were also born in Mexico.</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Most of my mom’s family lives in Mexico.</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Some of my dad’s family lives in Mexico, most live here in USA.</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rPr lang="en" sz="2200">
                <a:latin typeface="Architects Daughter"/>
                <a:ea typeface="Architects Daughter"/>
                <a:cs typeface="Architects Daughter"/>
                <a:sym typeface="Architects Daughter"/>
              </a:rPr>
              <a:t>I have a big family as well.</a:t>
            </a:r>
            <a:endParaRPr sz="2200">
              <a:latin typeface="Architects Daughter"/>
              <a:ea typeface="Architects Daughter"/>
              <a:cs typeface="Architects Daughter"/>
              <a:sym typeface="Architects Daught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My pets:</a:t>
            </a:r>
            <a:endParaRPr>
              <a:latin typeface="Architects Daughter"/>
              <a:ea typeface="Architects Daughter"/>
              <a:cs typeface="Architects Daughter"/>
              <a:sym typeface="Architects Daughte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I have a pet tortoise (Red-Foot Tortoise), she/he is a baby. (she/he is a baby so i don’t know if its a boy or a girl yet.) - It was a present for my birthday! </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rPr lang="en" sz="2200">
                <a:latin typeface="Architects Daughter"/>
                <a:ea typeface="Architects Daughter"/>
                <a:cs typeface="Architects Daughter"/>
                <a:sym typeface="Architects Daughter"/>
              </a:rPr>
              <a:t>We also have two dogs, one is a German Shepard and his name is Rocky and the other is a Chihuahua her name is Luneta. </a:t>
            </a:r>
            <a:endParaRPr sz="2200">
              <a:latin typeface="Architects Daughter"/>
              <a:ea typeface="Architects Daughter"/>
              <a:cs typeface="Architects Daughter"/>
              <a:sym typeface="Architects Daughter"/>
            </a:endParaRPr>
          </a:p>
        </p:txBody>
      </p:sp>
      <p:pic>
        <p:nvPicPr>
          <p:cNvPr id="79" name="Google Shape;79;p17"/>
          <p:cNvPicPr preferRelativeResize="0"/>
          <p:nvPr/>
        </p:nvPicPr>
        <p:blipFill>
          <a:blip r:embed="rId3">
            <a:alphaModFix/>
          </a:blip>
          <a:stretch>
            <a:fillRect/>
          </a:stretch>
        </p:blipFill>
        <p:spPr>
          <a:xfrm>
            <a:off x="6376150" y="2098675"/>
            <a:ext cx="2190750" cy="152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179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My favorite things: (music groups, shows, etc...)</a:t>
            </a:r>
            <a:endParaRPr>
              <a:latin typeface="Architects Daughter"/>
              <a:ea typeface="Architects Daughter"/>
              <a:cs typeface="Architects Daughter"/>
              <a:sym typeface="Architects Daughter"/>
            </a:endParaRPr>
          </a:p>
        </p:txBody>
      </p:sp>
      <p:sp>
        <p:nvSpPr>
          <p:cNvPr id="85" name="Google Shape;85;p18"/>
          <p:cNvSpPr txBox="1"/>
          <p:nvPr>
            <p:ph idx="1" type="body"/>
          </p:nvPr>
        </p:nvSpPr>
        <p:spPr>
          <a:xfrm>
            <a:off x="165325" y="774550"/>
            <a:ext cx="4629600" cy="26262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My favorite band is bts.</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like watching anime.</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like drawing and doing art, i consider it a hobby.</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like collecting manga and anime figurines. </a:t>
            </a:r>
            <a:endParaRPr sz="2200">
              <a:latin typeface="Architects Daughter"/>
              <a:ea typeface="Architects Daughter"/>
              <a:cs typeface="Architects Daughter"/>
              <a:sym typeface="Architects Daughter"/>
            </a:endParaRPr>
          </a:p>
        </p:txBody>
      </p:sp>
      <p:pic>
        <p:nvPicPr>
          <p:cNvPr id="86" name="Google Shape;86;p18"/>
          <p:cNvPicPr preferRelativeResize="0"/>
          <p:nvPr/>
        </p:nvPicPr>
        <p:blipFill>
          <a:blip r:embed="rId3">
            <a:alphaModFix/>
          </a:blip>
          <a:stretch>
            <a:fillRect/>
          </a:stretch>
        </p:blipFill>
        <p:spPr>
          <a:xfrm>
            <a:off x="4794913" y="841550"/>
            <a:ext cx="1225100" cy="1835050"/>
          </a:xfrm>
          <a:prstGeom prst="rect">
            <a:avLst/>
          </a:prstGeom>
          <a:noFill/>
          <a:ln>
            <a:noFill/>
          </a:ln>
        </p:spPr>
      </p:pic>
      <p:sp>
        <p:nvSpPr>
          <p:cNvPr id="87" name="Google Shape;87;p18"/>
          <p:cNvSpPr txBox="1"/>
          <p:nvPr/>
        </p:nvSpPr>
        <p:spPr>
          <a:xfrm>
            <a:off x="6319575" y="841550"/>
            <a:ext cx="2818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Architects Daughter"/>
                <a:ea typeface="Architects Daughter"/>
                <a:cs typeface="Architects Daughter"/>
                <a:sym typeface="Architects Daughter"/>
              </a:rPr>
              <a:t>V is my bias (favorite) :)</a:t>
            </a:r>
            <a:endParaRPr sz="1800">
              <a:latin typeface="Architects Daughter"/>
              <a:ea typeface="Architects Daughter"/>
              <a:cs typeface="Architects Daughter"/>
              <a:sym typeface="Architects Daughter"/>
            </a:endParaRPr>
          </a:p>
        </p:txBody>
      </p:sp>
      <p:pic>
        <p:nvPicPr>
          <p:cNvPr id="88" name="Google Shape;88;p18"/>
          <p:cNvPicPr preferRelativeResize="0"/>
          <p:nvPr/>
        </p:nvPicPr>
        <p:blipFill>
          <a:blip r:embed="rId4">
            <a:alphaModFix/>
          </a:blip>
          <a:stretch>
            <a:fillRect/>
          </a:stretch>
        </p:blipFill>
        <p:spPr>
          <a:xfrm>
            <a:off x="6231125" y="2155542"/>
            <a:ext cx="2818200" cy="1581482"/>
          </a:xfrm>
          <a:prstGeom prst="rect">
            <a:avLst/>
          </a:prstGeom>
          <a:noFill/>
          <a:ln>
            <a:noFill/>
          </a:ln>
        </p:spPr>
      </p:pic>
      <p:sp>
        <p:nvSpPr>
          <p:cNvPr id="89" name="Google Shape;89;p18"/>
          <p:cNvSpPr txBox="1"/>
          <p:nvPr/>
        </p:nvSpPr>
        <p:spPr>
          <a:xfrm>
            <a:off x="4572000" y="3737025"/>
            <a:ext cx="52884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Architects Daughter"/>
              <a:buChar char="-"/>
            </a:pPr>
            <a:r>
              <a:rPr lang="en" sz="1800">
                <a:latin typeface="Architects Daughter"/>
                <a:ea typeface="Architects Daughter"/>
                <a:cs typeface="Architects Daughter"/>
                <a:sym typeface="Architects Daughter"/>
              </a:rPr>
              <a:t>Haikyuu is one of my favorite sport animes :)</a:t>
            </a:r>
            <a:endParaRPr sz="1800">
              <a:latin typeface="Architects Daughter"/>
              <a:ea typeface="Architects Daughter"/>
              <a:cs typeface="Architects Daughter"/>
              <a:sym typeface="Architects Daughter"/>
            </a:endParaRPr>
          </a:p>
        </p:txBody>
      </p:sp>
      <p:sp>
        <p:nvSpPr>
          <p:cNvPr id="90" name="Google Shape;90;p18"/>
          <p:cNvSpPr txBox="1"/>
          <p:nvPr/>
        </p:nvSpPr>
        <p:spPr>
          <a:xfrm>
            <a:off x="6319575" y="1303250"/>
            <a:ext cx="2312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Architects Daughter"/>
                <a:ea typeface="Architects Daughter"/>
                <a:cs typeface="Architects Daughter"/>
                <a:sym typeface="Architects Daughter"/>
              </a:rPr>
              <a:t>(He is from BTS)</a:t>
            </a:r>
            <a:endParaRPr sz="1800">
              <a:latin typeface="Architects Daughter"/>
              <a:ea typeface="Architects Daughter"/>
              <a:cs typeface="Architects Daughter"/>
              <a:sym typeface="Architects Daughter"/>
            </a:endParaRPr>
          </a:p>
        </p:txBody>
      </p:sp>
      <p:pic>
        <p:nvPicPr>
          <p:cNvPr id="91" name="Google Shape;91;p18"/>
          <p:cNvPicPr preferRelativeResize="0"/>
          <p:nvPr/>
        </p:nvPicPr>
        <p:blipFill>
          <a:blip r:embed="rId5">
            <a:alphaModFix/>
          </a:blip>
          <a:stretch>
            <a:fillRect/>
          </a:stretch>
        </p:blipFill>
        <p:spPr>
          <a:xfrm>
            <a:off x="393416" y="3316100"/>
            <a:ext cx="1635384" cy="1621525"/>
          </a:xfrm>
          <a:prstGeom prst="rect">
            <a:avLst/>
          </a:prstGeom>
          <a:noFill/>
          <a:ln>
            <a:noFill/>
          </a:ln>
        </p:spPr>
      </p:pic>
      <p:sp>
        <p:nvSpPr>
          <p:cNvPr id="92" name="Google Shape;92;p18"/>
          <p:cNvSpPr txBox="1"/>
          <p:nvPr/>
        </p:nvSpPr>
        <p:spPr>
          <a:xfrm>
            <a:off x="2087125" y="4475925"/>
            <a:ext cx="27078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Architects Daughter"/>
              <a:buChar char="-"/>
            </a:pPr>
            <a:r>
              <a:rPr lang="en" sz="1800">
                <a:latin typeface="Architects Daughter"/>
                <a:ea typeface="Architects Daughter"/>
                <a:cs typeface="Architects Daughter"/>
                <a:sym typeface="Architects Daughter"/>
              </a:rPr>
              <a:t>(Manga shelf) :)</a:t>
            </a:r>
            <a:endParaRPr sz="1800">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My favorite foods:</a:t>
            </a:r>
            <a:endParaRPr>
              <a:latin typeface="Architects Daughter"/>
              <a:ea typeface="Architects Daughter"/>
              <a:cs typeface="Architects Daughter"/>
              <a:sym typeface="Architects Daughte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List of some of my favorite foods! :) </a:t>
            </a:r>
            <a:endParaRPr sz="2200">
              <a:latin typeface="Architects Daughter"/>
              <a:ea typeface="Architects Daughter"/>
              <a:cs typeface="Architects Daughter"/>
              <a:sym typeface="Architects Daughter"/>
            </a:endParaRPr>
          </a:p>
          <a:p>
            <a:pPr indent="-368300" lvl="0" marL="457200" rtl="0" algn="l">
              <a:spcBef>
                <a:spcPts val="1600"/>
              </a:spcBef>
              <a:spcAft>
                <a:spcPts val="0"/>
              </a:spcAft>
              <a:buSzPts val="2200"/>
              <a:buFont typeface="Architects Daughter"/>
              <a:buChar char="●"/>
            </a:pPr>
            <a:r>
              <a:rPr lang="en" sz="2200">
                <a:latin typeface="Architects Daughter"/>
                <a:ea typeface="Architects Daughter"/>
                <a:cs typeface="Architects Daughter"/>
                <a:sym typeface="Architects Daughter"/>
              </a:rPr>
              <a:t>Posole</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Tacos</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Tamales</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Pizza</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Chinese Food</a:t>
            </a:r>
            <a:endParaRPr sz="2200">
              <a:latin typeface="Architects Daughter"/>
              <a:ea typeface="Architects Daughter"/>
              <a:cs typeface="Architects Daughter"/>
              <a:sym typeface="Architects Daughter"/>
            </a:endParaRPr>
          </a:p>
          <a:p>
            <a:pPr indent="0" lvl="0" marL="457200" rtl="0" algn="l">
              <a:spcBef>
                <a:spcPts val="1600"/>
              </a:spcBef>
              <a:spcAft>
                <a:spcPts val="1600"/>
              </a:spcAft>
              <a:buNone/>
            </a:pPr>
            <a:r>
              <a:t/>
            </a:r>
            <a:endParaRPr sz="2200">
              <a:latin typeface="Architects Daughter"/>
              <a:ea typeface="Architects Daughter"/>
              <a:cs typeface="Architects Daughter"/>
              <a:sym typeface="Architects Daughter"/>
            </a:endParaRPr>
          </a:p>
        </p:txBody>
      </p:sp>
      <p:pic>
        <p:nvPicPr>
          <p:cNvPr id="99" name="Google Shape;99;p19"/>
          <p:cNvPicPr preferRelativeResize="0"/>
          <p:nvPr/>
        </p:nvPicPr>
        <p:blipFill>
          <a:blip r:embed="rId3">
            <a:alphaModFix/>
          </a:blip>
          <a:stretch>
            <a:fillRect/>
          </a:stretch>
        </p:blipFill>
        <p:spPr>
          <a:xfrm>
            <a:off x="6103949" y="1017725"/>
            <a:ext cx="2180702" cy="1635876"/>
          </a:xfrm>
          <a:prstGeom prst="rect">
            <a:avLst/>
          </a:prstGeom>
          <a:noFill/>
          <a:ln>
            <a:noFill/>
          </a:ln>
        </p:spPr>
      </p:pic>
      <p:pic>
        <p:nvPicPr>
          <p:cNvPr id="100" name="Google Shape;100;p19"/>
          <p:cNvPicPr preferRelativeResize="0"/>
          <p:nvPr/>
        </p:nvPicPr>
        <p:blipFill>
          <a:blip r:embed="rId4">
            <a:alphaModFix/>
          </a:blip>
          <a:stretch>
            <a:fillRect/>
          </a:stretch>
        </p:blipFill>
        <p:spPr>
          <a:xfrm>
            <a:off x="6455025" y="2780600"/>
            <a:ext cx="2602900" cy="1731025"/>
          </a:xfrm>
          <a:prstGeom prst="rect">
            <a:avLst/>
          </a:prstGeom>
          <a:noFill/>
          <a:ln>
            <a:noFill/>
          </a:ln>
        </p:spPr>
      </p:pic>
      <p:pic>
        <p:nvPicPr>
          <p:cNvPr id="101" name="Google Shape;101;p19"/>
          <p:cNvPicPr preferRelativeResize="0"/>
          <p:nvPr/>
        </p:nvPicPr>
        <p:blipFill>
          <a:blip r:embed="rId5">
            <a:alphaModFix/>
          </a:blip>
          <a:stretch>
            <a:fillRect/>
          </a:stretch>
        </p:blipFill>
        <p:spPr>
          <a:xfrm>
            <a:off x="4464300" y="2780600"/>
            <a:ext cx="1915275" cy="191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Some of my </a:t>
            </a:r>
            <a:r>
              <a:rPr lang="en">
                <a:latin typeface="Architects Daughter"/>
                <a:ea typeface="Architects Daughter"/>
                <a:cs typeface="Architects Daughter"/>
                <a:sym typeface="Architects Daughter"/>
              </a:rPr>
              <a:t>favorite</a:t>
            </a:r>
            <a:r>
              <a:rPr lang="en">
                <a:latin typeface="Architects Daughter"/>
                <a:ea typeface="Architects Daughter"/>
                <a:cs typeface="Architects Daughter"/>
                <a:sym typeface="Architects Daughter"/>
              </a:rPr>
              <a:t> quotes:</a:t>
            </a:r>
            <a:endParaRPr>
              <a:latin typeface="Architects Daughter"/>
              <a:ea typeface="Architects Daughter"/>
              <a:cs typeface="Architects Daughter"/>
              <a:sym typeface="Architects Daughter"/>
            </a:endParaRPr>
          </a:p>
        </p:txBody>
      </p:sp>
      <p:sp>
        <p:nvSpPr>
          <p:cNvPr id="107" name="Google Shape;107;p20"/>
          <p:cNvSpPr txBox="1"/>
          <p:nvPr>
            <p:ph idx="1" type="body"/>
          </p:nvPr>
        </p:nvSpPr>
        <p:spPr>
          <a:xfrm>
            <a:off x="172700" y="1017725"/>
            <a:ext cx="8838000" cy="3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Architects Daughter"/>
                <a:ea typeface="Architects Daughter"/>
                <a:cs typeface="Architects Daughter"/>
                <a:sym typeface="Architects Daughter"/>
              </a:rPr>
              <a:t>“Don’t be trapped in someone else’s dream.” - Kim Taehyung</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“When things get hard, stop for a while and look back and see how far you’ve come. Don’t forget how rewarding it is. You are the most beautiful flower, more than anyone else in this world.”     - Kim Taehyung</a:t>
            </a:r>
            <a:endParaRPr sz="2200">
              <a:latin typeface="Architects Daughter"/>
              <a:ea typeface="Architects Daughter"/>
              <a:cs typeface="Architects Daughter"/>
              <a:sym typeface="Architects Daughter"/>
            </a:endParaRPr>
          </a:p>
          <a:p>
            <a:pPr indent="0" lvl="0" marL="0" rtl="0" algn="l">
              <a:spcBef>
                <a:spcPts val="1600"/>
              </a:spcBef>
              <a:spcAft>
                <a:spcPts val="0"/>
              </a:spcAft>
              <a:buNone/>
            </a:pPr>
            <a:r>
              <a:rPr lang="en" sz="2200">
                <a:latin typeface="Architects Daughter"/>
                <a:ea typeface="Architects Daughter"/>
                <a:cs typeface="Architects Daughter"/>
                <a:sym typeface="Architects Daughter"/>
              </a:rPr>
              <a:t>“Forget what hurt you but never forget what it taught you.” - Kim Taehyung </a:t>
            </a:r>
            <a:endParaRPr sz="2200">
              <a:latin typeface="Architects Daughter"/>
              <a:ea typeface="Architects Daughter"/>
              <a:cs typeface="Architects Daughter"/>
              <a:sym typeface="Architects Daughter"/>
            </a:endParaRPr>
          </a:p>
          <a:p>
            <a:pPr indent="0" lvl="0" marL="0" rtl="0" algn="l">
              <a:spcBef>
                <a:spcPts val="1600"/>
              </a:spcBef>
              <a:spcAft>
                <a:spcPts val="1600"/>
              </a:spcAft>
              <a:buNone/>
            </a:pPr>
            <a:r>
              <a:rPr lang="en" sz="2200">
                <a:latin typeface="Architects Daughter"/>
                <a:ea typeface="Architects Daughter"/>
                <a:cs typeface="Architects Daughter"/>
                <a:sym typeface="Architects Daughter"/>
              </a:rPr>
              <a:t>“In order to be </a:t>
            </a:r>
            <a:r>
              <a:rPr lang="en" sz="2200">
                <a:latin typeface="Architects Daughter"/>
                <a:ea typeface="Architects Daughter"/>
                <a:cs typeface="Architects Daughter"/>
                <a:sym typeface="Architects Daughter"/>
              </a:rPr>
              <a:t>successful, you have to fail too.” - Kim Taehyung</a:t>
            </a:r>
            <a:endParaRPr sz="2200">
              <a:latin typeface="Architects Daughter"/>
              <a:ea typeface="Architects Daughter"/>
              <a:cs typeface="Architects Daughter"/>
              <a:sym typeface="Architects Daugh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Places </a:t>
            </a:r>
            <a:r>
              <a:rPr lang="en">
                <a:latin typeface="Architects Daughter"/>
                <a:ea typeface="Architects Daughter"/>
                <a:cs typeface="Architects Daughter"/>
                <a:sym typeface="Architects Daughter"/>
              </a:rPr>
              <a:t>i've</a:t>
            </a:r>
            <a:r>
              <a:rPr lang="en">
                <a:latin typeface="Architects Daughter"/>
                <a:ea typeface="Architects Daughter"/>
                <a:cs typeface="Architects Daughter"/>
                <a:sym typeface="Architects Daughter"/>
              </a:rPr>
              <a:t> visited: </a:t>
            </a:r>
            <a:endParaRPr>
              <a:latin typeface="Architects Daughter"/>
              <a:ea typeface="Architects Daughter"/>
              <a:cs typeface="Architects Daughter"/>
              <a:sym typeface="Architects Daughter"/>
            </a:endParaRPr>
          </a:p>
        </p:txBody>
      </p:sp>
      <p:sp>
        <p:nvSpPr>
          <p:cNvPr id="113" name="Google Shape;113;p21"/>
          <p:cNvSpPr txBox="1"/>
          <p:nvPr>
            <p:ph idx="1" type="body"/>
          </p:nvPr>
        </p:nvSpPr>
        <p:spPr>
          <a:xfrm>
            <a:off x="311700" y="1152475"/>
            <a:ext cx="5324700" cy="3093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have been to Las Vegas.</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have also been to Mexico.</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have gone to Talpa.</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have been to the Grand Canyon.</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have been to </a:t>
            </a:r>
            <a:r>
              <a:rPr lang="en" sz="2200">
                <a:latin typeface="Architects Daughter"/>
                <a:ea typeface="Architects Daughter"/>
                <a:cs typeface="Architects Daughter"/>
                <a:sym typeface="Architects Daughter"/>
              </a:rPr>
              <a:t>Guayabitos.</a:t>
            </a:r>
            <a:endParaRPr sz="2200">
              <a:latin typeface="Architects Daughter"/>
              <a:ea typeface="Architects Daughter"/>
              <a:cs typeface="Architects Daughter"/>
              <a:sym typeface="Architects Daughter"/>
            </a:endParaRPr>
          </a:p>
          <a:p>
            <a:pPr indent="-368300" lvl="0" marL="457200" rtl="0" algn="l">
              <a:spcBef>
                <a:spcPts val="0"/>
              </a:spcBef>
              <a:spcAft>
                <a:spcPts val="0"/>
              </a:spcAft>
              <a:buSzPts val="2200"/>
              <a:buFont typeface="Architects Daughter"/>
              <a:buChar char="-"/>
            </a:pPr>
            <a:r>
              <a:rPr lang="en" sz="2200">
                <a:latin typeface="Architects Daughter"/>
                <a:ea typeface="Architects Daughter"/>
                <a:cs typeface="Architects Daughter"/>
                <a:sym typeface="Architects Daughter"/>
              </a:rPr>
              <a:t>(I listed only a few places i have been to but yea :)! )</a:t>
            </a:r>
            <a:endParaRPr sz="2200">
              <a:latin typeface="Architects Daughter"/>
              <a:ea typeface="Architects Daughter"/>
              <a:cs typeface="Architects Daughter"/>
              <a:sym typeface="Architects Daughter"/>
            </a:endParaRPr>
          </a:p>
        </p:txBody>
      </p:sp>
      <p:pic>
        <p:nvPicPr>
          <p:cNvPr id="114" name="Google Shape;114;p21"/>
          <p:cNvPicPr preferRelativeResize="0"/>
          <p:nvPr/>
        </p:nvPicPr>
        <p:blipFill>
          <a:blip r:embed="rId3">
            <a:alphaModFix/>
          </a:blip>
          <a:stretch>
            <a:fillRect/>
          </a:stretch>
        </p:blipFill>
        <p:spPr>
          <a:xfrm>
            <a:off x="5738275" y="445025"/>
            <a:ext cx="2261346" cy="1556428"/>
          </a:xfrm>
          <a:prstGeom prst="rect">
            <a:avLst/>
          </a:prstGeom>
          <a:noFill/>
          <a:ln>
            <a:noFill/>
          </a:ln>
        </p:spPr>
      </p:pic>
      <p:pic>
        <p:nvPicPr>
          <p:cNvPr id="115" name="Google Shape;115;p21"/>
          <p:cNvPicPr preferRelativeResize="0"/>
          <p:nvPr/>
        </p:nvPicPr>
        <p:blipFill>
          <a:blip r:embed="rId4">
            <a:alphaModFix/>
          </a:blip>
          <a:stretch>
            <a:fillRect/>
          </a:stretch>
        </p:blipFill>
        <p:spPr>
          <a:xfrm>
            <a:off x="6825075" y="2090651"/>
            <a:ext cx="2075233" cy="1556425"/>
          </a:xfrm>
          <a:prstGeom prst="rect">
            <a:avLst/>
          </a:prstGeom>
          <a:noFill/>
          <a:ln>
            <a:noFill/>
          </a:ln>
        </p:spPr>
      </p:pic>
      <p:pic>
        <p:nvPicPr>
          <p:cNvPr id="116" name="Google Shape;116;p21"/>
          <p:cNvPicPr preferRelativeResize="0"/>
          <p:nvPr/>
        </p:nvPicPr>
        <p:blipFill>
          <a:blip r:embed="rId5">
            <a:alphaModFix/>
          </a:blip>
          <a:stretch>
            <a:fillRect/>
          </a:stretch>
        </p:blipFill>
        <p:spPr>
          <a:xfrm>
            <a:off x="6825073" y="3736274"/>
            <a:ext cx="2075224" cy="1383475"/>
          </a:xfrm>
          <a:prstGeom prst="rect">
            <a:avLst/>
          </a:prstGeom>
          <a:noFill/>
          <a:ln>
            <a:noFill/>
          </a:ln>
        </p:spPr>
      </p:pic>
      <p:pic>
        <p:nvPicPr>
          <p:cNvPr id="117" name="Google Shape;117;p21"/>
          <p:cNvPicPr preferRelativeResize="0"/>
          <p:nvPr/>
        </p:nvPicPr>
        <p:blipFill>
          <a:blip r:embed="rId6">
            <a:alphaModFix/>
          </a:blip>
          <a:stretch>
            <a:fillRect/>
          </a:stretch>
        </p:blipFill>
        <p:spPr>
          <a:xfrm>
            <a:off x="5264450" y="2177450"/>
            <a:ext cx="1428376" cy="19045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