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Caveat"/>
      <p:regular r:id="rId17"/>
      <p:bold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Caveat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Cavea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900f5c5bb1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900f5c5bb1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900f5c5bb1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900f5c5bb1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900f5c5bb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900f5c5bb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900f5c5bb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900f5c5bb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900f5c5bb1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900f5c5bb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900f5c5bb1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900f5c5bb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900f5c5bb1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900f5c5bb1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900f5c5bb1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900f5c5bb1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900f5c5bb1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900f5c5bb1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900f5c5bb1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900f5c5bb1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Relationship Id="rId4" Type="http://schemas.openxmlformats.org/officeDocument/2006/relationships/image" Target="../media/image17.jpg"/><Relationship Id="rId5" Type="http://schemas.openxmlformats.org/officeDocument/2006/relationships/image" Target="../media/image18.jpg"/><Relationship Id="rId6" Type="http://schemas.openxmlformats.org/officeDocument/2006/relationships/image" Target="../media/image1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1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2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7.jpg"/><Relationship Id="rId5" Type="http://schemas.openxmlformats.org/officeDocument/2006/relationships/image" Target="../media/image10.png"/><Relationship Id="rId6" Type="http://schemas.openxmlformats.org/officeDocument/2006/relationships/image" Target="../media/image15.jpg"/><Relationship Id="rId7" Type="http://schemas.openxmlformats.org/officeDocument/2006/relationships/image" Target="../media/image20.jpg"/><Relationship Id="rId8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jpg"/><Relationship Id="rId4" Type="http://schemas.openxmlformats.org/officeDocument/2006/relationships/image" Target="../media/image3.jpg"/><Relationship Id="rId5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5394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1073725"/>
            <a:ext cx="8520600" cy="126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About Me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453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By: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3529650" y="2981800"/>
            <a:ext cx="4053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D’Macio Acosta</a:t>
            </a:r>
            <a:endParaRPr sz="2200"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325" y="1648844"/>
            <a:ext cx="1688400" cy="126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915151"/>
            <a:ext cx="1114752" cy="1114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5394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/>
              <a:t>My </a:t>
            </a:r>
            <a:r>
              <a:rPr b="1" i="1" lang="en"/>
              <a:t>Favorite</a:t>
            </a:r>
            <a:r>
              <a:rPr b="1" i="1" lang="en"/>
              <a:t> Foods</a:t>
            </a:r>
            <a:endParaRPr b="1" i="1"/>
          </a:p>
        </p:txBody>
      </p:sp>
      <p:sp>
        <p:nvSpPr>
          <p:cNvPr id="129" name="Google Shape;129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Pizza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Lazanya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E</a:t>
            </a:r>
            <a:r>
              <a:rPr lang="en">
                <a:solidFill>
                  <a:schemeClr val="dk1"/>
                </a:solidFill>
              </a:rPr>
              <a:t>gg sandwich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</a:rPr>
              <a:t>Bacon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3423" y="1152471"/>
            <a:ext cx="2359128" cy="157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2550" y="958600"/>
            <a:ext cx="3274925" cy="182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64271" y="2787100"/>
            <a:ext cx="2971474" cy="198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22911" y="2787100"/>
            <a:ext cx="2620164" cy="1981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5394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 Slide</a:t>
            </a:r>
            <a:endParaRPr/>
          </a:p>
        </p:txBody>
      </p:sp>
      <p:sp>
        <p:nvSpPr>
          <p:cNvPr id="139" name="Google Shape;139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</a:rPr>
              <a:t>This is me and all the stuff I like to do I hope you enjoyed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5394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0" y="4837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chemeClr val="accent6"/>
                </a:solidFill>
                <a:latin typeface="Caveat"/>
                <a:ea typeface="Caveat"/>
                <a:cs typeface="Caveat"/>
                <a:sym typeface="Caveat"/>
              </a:rPr>
              <a:t>About me</a:t>
            </a:r>
            <a:r>
              <a:rPr b="1" i="1" lang="en">
                <a:solidFill>
                  <a:schemeClr val="accent6"/>
                </a:solidFill>
              </a:rPr>
              <a:t> </a:t>
            </a:r>
            <a:endParaRPr b="1" i="1">
              <a:solidFill>
                <a:schemeClr val="accent6"/>
              </a:solidFill>
            </a:endParaRPr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78525" y="12759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</a:rPr>
              <a:t>Name</a:t>
            </a:r>
            <a:r>
              <a:rPr lang="en" sz="2200">
                <a:solidFill>
                  <a:schemeClr val="dk1"/>
                </a:solidFill>
              </a:rPr>
              <a:t>-</a:t>
            </a:r>
            <a:r>
              <a:rPr i="1" lang="en" sz="2200">
                <a:solidFill>
                  <a:schemeClr val="accent6"/>
                </a:solidFill>
              </a:rPr>
              <a:t>D’Macio Acosta                       </a:t>
            </a:r>
            <a:r>
              <a:rPr lang="en" sz="2200">
                <a:solidFill>
                  <a:schemeClr val="accent6"/>
                </a:solidFill>
              </a:rPr>
              <a:t>I’m the </a:t>
            </a:r>
            <a:r>
              <a:rPr lang="en" sz="2200">
                <a:solidFill>
                  <a:schemeClr val="accent6"/>
                </a:solidFill>
              </a:rPr>
              <a:t>middle child</a:t>
            </a:r>
            <a:r>
              <a:rPr lang="en" sz="2200">
                <a:solidFill>
                  <a:schemeClr val="accent6"/>
                </a:solidFill>
              </a:rPr>
              <a:t> </a:t>
            </a:r>
            <a:br>
              <a:rPr i="1" lang="en" sz="2200">
                <a:solidFill>
                  <a:schemeClr val="accent6"/>
                </a:solidFill>
              </a:rPr>
            </a:br>
            <a:r>
              <a:rPr b="1" lang="en" sz="2200">
                <a:solidFill>
                  <a:schemeClr val="dk1"/>
                </a:solidFill>
              </a:rPr>
              <a:t>Age</a:t>
            </a:r>
            <a:r>
              <a:rPr lang="en" sz="2200">
                <a:solidFill>
                  <a:schemeClr val="dk1"/>
                </a:solidFill>
              </a:rPr>
              <a:t>-</a:t>
            </a:r>
            <a:r>
              <a:rPr i="1" lang="en" sz="2200">
                <a:solidFill>
                  <a:schemeClr val="accent6"/>
                </a:solidFill>
              </a:rPr>
              <a:t>13                                               </a:t>
            </a:r>
            <a:r>
              <a:rPr lang="en" sz="2200">
                <a:solidFill>
                  <a:schemeClr val="accent6"/>
                </a:solidFill>
              </a:rPr>
              <a:t>I do football and wrestling </a:t>
            </a:r>
            <a:endParaRPr sz="22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</a:rPr>
              <a:t>Birthplace</a:t>
            </a:r>
            <a:r>
              <a:rPr lang="en" sz="2200">
                <a:solidFill>
                  <a:schemeClr val="dk1"/>
                </a:solidFill>
              </a:rPr>
              <a:t>-</a:t>
            </a:r>
            <a:r>
              <a:rPr lang="en" sz="2200">
                <a:solidFill>
                  <a:schemeClr val="accent6"/>
                </a:solidFill>
              </a:rPr>
              <a:t>yuba city                          </a:t>
            </a:r>
            <a:endParaRPr sz="22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</a:rPr>
              <a:t>Write-</a:t>
            </a:r>
            <a:r>
              <a:rPr lang="en" sz="2200">
                <a:solidFill>
                  <a:schemeClr val="accent6"/>
                </a:solidFill>
              </a:rPr>
              <a:t>right handed </a:t>
            </a:r>
            <a:endParaRPr sz="22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</a:rPr>
              <a:t>Favorite</a:t>
            </a:r>
            <a:r>
              <a:rPr b="1" lang="en" sz="2200">
                <a:solidFill>
                  <a:schemeClr val="dk1"/>
                </a:solidFill>
              </a:rPr>
              <a:t> colors</a:t>
            </a:r>
            <a:r>
              <a:rPr lang="en" sz="2200">
                <a:solidFill>
                  <a:schemeClr val="dk1"/>
                </a:solidFill>
              </a:rPr>
              <a:t>-</a:t>
            </a:r>
            <a:r>
              <a:rPr lang="en" sz="2200">
                <a:solidFill>
                  <a:schemeClr val="accent6"/>
                </a:solidFill>
              </a:rPr>
              <a:t>blue,red and black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</a:rPr>
              <a:t>Birthday</a:t>
            </a:r>
            <a:r>
              <a:rPr lang="en" sz="2200">
                <a:solidFill>
                  <a:schemeClr val="dk1"/>
                </a:solidFill>
              </a:rPr>
              <a:t>-</a:t>
            </a:r>
            <a:r>
              <a:rPr lang="en" sz="2200">
                <a:solidFill>
                  <a:schemeClr val="accent6"/>
                </a:solidFill>
              </a:rPr>
              <a:t>3-16-2008 </a:t>
            </a:r>
            <a:endParaRPr sz="22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20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5394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chemeClr val="accent6"/>
                </a:solidFill>
              </a:rPr>
              <a:t>My Family </a:t>
            </a:r>
            <a:endParaRPr b="1" i="1">
              <a:solidFill>
                <a:schemeClr val="accent6"/>
              </a:solidFill>
            </a:endParaRPr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</a:rPr>
              <a:t>I have my two brothers the older one is named </a:t>
            </a:r>
            <a:r>
              <a:rPr lang="en" sz="1900">
                <a:solidFill>
                  <a:schemeClr val="dk1"/>
                </a:solidFill>
              </a:rPr>
              <a:t>D'Angelo and the youngest on is named D’Legend</a:t>
            </a:r>
            <a:r>
              <a:rPr lang="en" sz="1900">
                <a:solidFill>
                  <a:schemeClr val="dk1"/>
                </a:solidFill>
              </a:rPr>
              <a:t> 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</a:rPr>
              <a:t>I have my mom Luxeen and my Dad Timo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</a:rPr>
              <a:t>If you count cousins then I have a big family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</a:rPr>
              <a:t>My family is a football family all my cousins have done football my older brother he is playing football in his senior year 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900">
                <a:solidFill>
                  <a:schemeClr val="dk1"/>
                </a:solidFill>
              </a:rPr>
              <a:t>My Dad and Uncles where fonomal football players</a:t>
            </a:r>
            <a:endParaRPr sz="1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5394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chemeClr val="accent6"/>
                </a:solidFill>
              </a:rPr>
              <a:t>My Pets</a:t>
            </a:r>
            <a:endParaRPr b="1" i="1">
              <a:solidFill>
                <a:schemeClr val="accent6"/>
              </a:solidFill>
            </a:endParaRPr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 have Two dogs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</a:rPr>
              <a:t>The first dog is Luna she is my black spotted </a:t>
            </a:r>
            <a:r>
              <a:rPr lang="en">
                <a:solidFill>
                  <a:schemeClr val="dk1"/>
                </a:solidFill>
              </a:rPr>
              <a:t>chiwawa and the second one is Nova she is a pitbull mix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6825" y="2270688"/>
            <a:ext cx="1536575" cy="153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3405" y="2013713"/>
            <a:ext cx="2306701" cy="2050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5394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Favorite sports teams</a:t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My favorite </a:t>
            </a:r>
            <a:r>
              <a:rPr lang="en">
                <a:solidFill>
                  <a:schemeClr val="dk1"/>
                </a:solidFill>
              </a:rPr>
              <a:t>college football Team is LSU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My favorite NFL football team is The chiefs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</a:rPr>
              <a:t>My favorite basketball team is the Lakers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1450" y="301750"/>
            <a:ext cx="4102474" cy="127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1704" y="1727500"/>
            <a:ext cx="2693424" cy="180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" y="2571750"/>
            <a:ext cx="3717475" cy="2300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5394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Places </a:t>
            </a:r>
            <a:r>
              <a:rPr lang="en"/>
              <a:t>I've went to</a:t>
            </a:r>
            <a:r>
              <a:rPr lang="en"/>
              <a:t> </a:t>
            </a:r>
            <a:endParaRPr/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 have gone to Santa Cruz,Reno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</a:rPr>
              <a:t>And lake tahoe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1400" y="942541"/>
            <a:ext cx="1361200" cy="144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51325" y="942550"/>
            <a:ext cx="2718925" cy="2039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089725"/>
            <a:ext cx="3305526" cy="2479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5394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/>
              <a:t>About My Job</a:t>
            </a:r>
            <a:endParaRPr b="1" i="1"/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 am the starting center and detackale on my football team the sutter huskies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</a:rPr>
              <a:t>My job as the center is to snap the ball to the </a:t>
            </a:r>
            <a:r>
              <a:rPr lang="en">
                <a:solidFill>
                  <a:schemeClr val="dk1"/>
                </a:solidFill>
              </a:rPr>
              <a:t>Quarterback and make sure no one passes me.My jobas a Detackale is to get through the offence of line and either tackle the quarterback or the running back </a:t>
            </a:r>
            <a:r>
              <a:rPr lang="en"/>
              <a:t>  </a:t>
            </a:r>
            <a:r>
              <a:rPr lang="en"/>
              <a:t> 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5394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/>
              <a:t>My Hobbies</a:t>
            </a:r>
            <a:endParaRPr b="1" i="1"/>
          </a:p>
        </p:txBody>
      </p:sp>
      <p:sp>
        <p:nvSpPr>
          <p:cNvPr id="108" name="Google Shape;108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My hobbies include: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Walking my dogs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Playing sports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Playing video games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</a:rPr>
              <a:t>Swimming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3025" y="279468"/>
            <a:ext cx="2154700" cy="143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6617723" y="445026"/>
            <a:ext cx="1786700" cy="120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72350" y="1811275"/>
            <a:ext cx="2718826" cy="100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91174" y="1714500"/>
            <a:ext cx="1512825" cy="213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73348" y="2813850"/>
            <a:ext cx="1917830" cy="1435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997102" y="2813850"/>
            <a:ext cx="2060400" cy="2201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5394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/>
              <a:t>My santa cruz trip</a:t>
            </a:r>
            <a:endParaRPr b="1" i="1"/>
          </a:p>
        </p:txBody>
      </p:sp>
      <p:sp>
        <p:nvSpPr>
          <p:cNvPr id="120" name="Google Shape;120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Every year me and my family go to santa cruz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We find a place to stay for about 3 days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</a:rPr>
              <a:t>We always go to the beach and the </a:t>
            </a:r>
            <a:r>
              <a:rPr lang="en">
                <a:solidFill>
                  <a:schemeClr val="dk1"/>
                </a:solidFill>
              </a:rPr>
              <a:t>Boardwalk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1399" y="89150"/>
            <a:ext cx="2865648" cy="1872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5300" y="2036825"/>
            <a:ext cx="3556999" cy="2667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61346" y="2571750"/>
            <a:ext cx="2122049" cy="2475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