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9a3a089f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9a3a089f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99cfb31d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99cfb31d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9a3a089f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9a3a089f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99f6d80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99f6d80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00f5c5b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00f5c5b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00f5c5b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00f5c5b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9769a341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9769a341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6fa0421d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6fa0421d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99cfb31d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99cfb31d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99cfb31d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99cfb31d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99cfb31d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99cfb31d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99f6d806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99f6d806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20.jpg"/><Relationship Id="rId5"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jp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31.jpg"/><Relationship Id="rId7" Type="http://schemas.openxmlformats.org/officeDocument/2006/relationships/image" Target="../media/image35.jpg"/><Relationship Id="rId8"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2.jpg"/><Relationship Id="rId4" Type="http://schemas.openxmlformats.org/officeDocument/2006/relationships/image" Target="../media/image36.jpg"/><Relationship Id="rId5" Type="http://schemas.openxmlformats.org/officeDocument/2006/relationships/image" Target="../media/image3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4.pn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21.jpg"/><Relationship Id="rId6"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37.jpg"/><Relationship Id="rId5"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005400"/>
            <a:ext cx="8520600" cy="126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All About Me</a:t>
            </a:r>
            <a:endParaRPr/>
          </a:p>
        </p:txBody>
      </p:sp>
      <p:sp>
        <p:nvSpPr>
          <p:cNvPr id="55" name="Google Shape;55;p13"/>
          <p:cNvSpPr txBox="1"/>
          <p:nvPr>
            <p:ph idx="1" type="subTitle"/>
          </p:nvPr>
        </p:nvSpPr>
        <p:spPr>
          <a:xfrm>
            <a:off x="-626175" y="2894338"/>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a:t>
            </a:r>
            <a:endParaRPr/>
          </a:p>
        </p:txBody>
      </p:sp>
      <p:sp>
        <p:nvSpPr>
          <p:cNvPr id="56" name="Google Shape;56;p13"/>
          <p:cNvSpPr txBox="1"/>
          <p:nvPr/>
        </p:nvSpPr>
        <p:spPr>
          <a:xfrm>
            <a:off x="3343875" y="2894350"/>
            <a:ext cx="40989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t>        Emily verboonen</a:t>
            </a:r>
            <a:endParaRPr sz="2200"/>
          </a:p>
        </p:txBody>
      </p:sp>
      <p:pic>
        <p:nvPicPr>
          <p:cNvPr id="57" name="Google Shape;57;p13"/>
          <p:cNvPicPr preferRelativeResize="0"/>
          <p:nvPr/>
        </p:nvPicPr>
        <p:blipFill rotWithShape="1">
          <a:blip r:embed="rId3">
            <a:alphaModFix/>
          </a:blip>
          <a:srcRect b="49373" l="35805" r="41048" t="36196"/>
          <a:stretch/>
        </p:blipFill>
        <p:spPr>
          <a:xfrm rot="1012289">
            <a:off x="6338175" y="2611849"/>
            <a:ext cx="793675" cy="742151"/>
          </a:xfrm>
          <a:prstGeom prst="rect">
            <a:avLst/>
          </a:prstGeom>
          <a:noFill/>
          <a:ln>
            <a:noFill/>
          </a:ln>
        </p:spPr>
      </p:pic>
      <p:pic>
        <p:nvPicPr>
          <p:cNvPr id="58" name="Google Shape;58;p13"/>
          <p:cNvPicPr preferRelativeResize="0"/>
          <p:nvPr/>
        </p:nvPicPr>
        <p:blipFill rotWithShape="1">
          <a:blip r:embed="rId3">
            <a:alphaModFix/>
          </a:blip>
          <a:srcRect b="30914" l="62750" r="8816" t="50798"/>
          <a:stretch/>
        </p:blipFill>
        <p:spPr>
          <a:xfrm rot="1141157">
            <a:off x="7967576" y="294261"/>
            <a:ext cx="974926" cy="940551"/>
          </a:xfrm>
          <a:prstGeom prst="rect">
            <a:avLst/>
          </a:prstGeom>
          <a:noFill/>
          <a:ln>
            <a:noFill/>
          </a:ln>
        </p:spPr>
      </p:pic>
      <p:pic>
        <p:nvPicPr>
          <p:cNvPr id="59" name="Google Shape;59;p13"/>
          <p:cNvPicPr preferRelativeResize="0"/>
          <p:nvPr/>
        </p:nvPicPr>
        <p:blipFill rotWithShape="1">
          <a:blip r:embed="rId3">
            <a:alphaModFix/>
          </a:blip>
          <a:srcRect b="17621" l="0" r="73771" t="64780"/>
          <a:stretch/>
        </p:blipFill>
        <p:spPr>
          <a:xfrm rot="-1302003">
            <a:off x="2343575" y="2611849"/>
            <a:ext cx="737400" cy="742151"/>
          </a:xfrm>
          <a:prstGeom prst="rect">
            <a:avLst/>
          </a:prstGeom>
          <a:noFill/>
          <a:ln>
            <a:noFill/>
          </a:ln>
        </p:spPr>
      </p:pic>
      <p:pic>
        <p:nvPicPr>
          <p:cNvPr id="60" name="Google Shape;60;p13"/>
          <p:cNvPicPr preferRelativeResize="0"/>
          <p:nvPr/>
        </p:nvPicPr>
        <p:blipFill rotWithShape="1">
          <a:blip r:embed="rId3">
            <a:alphaModFix/>
          </a:blip>
          <a:srcRect b="36333" l="3534" r="69712" t="52555"/>
          <a:stretch/>
        </p:blipFill>
        <p:spPr>
          <a:xfrm rot="-986711">
            <a:off x="6914926" y="1582025"/>
            <a:ext cx="917375" cy="571500"/>
          </a:xfrm>
          <a:prstGeom prst="rect">
            <a:avLst/>
          </a:prstGeom>
          <a:noFill/>
          <a:ln>
            <a:noFill/>
          </a:ln>
        </p:spPr>
      </p:pic>
      <p:pic>
        <p:nvPicPr>
          <p:cNvPr id="61" name="Google Shape;61;p13"/>
          <p:cNvPicPr preferRelativeResize="0"/>
          <p:nvPr/>
        </p:nvPicPr>
        <p:blipFill rotWithShape="1">
          <a:blip r:embed="rId3">
            <a:alphaModFix/>
          </a:blip>
          <a:srcRect b="18346" l="24465" r="49944" t="60884"/>
          <a:stretch/>
        </p:blipFill>
        <p:spPr>
          <a:xfrm rot="1306433">
            <a:off x="1281124" y="1013687"/>
            <a:ext cx="711225" cy="865825"/>
          </a:xfrm>
          <a:prstGeom prst="rect">
            <a:avLst/>
          </a:prstGeom>
          <a:noFill/>
          <a:ln>
            <a:noFill/>
          </a:ln>
        </p:spPr>
      </p:pic>
      <p:pic>
        <p:nvPicPr>
          <p:cNvPr id="62" name="Google Shape;62;p13"/>
          <p:cNvPicPr preferRelativeResize="0"/>
          <p:nvPr/>
        </p:nvPicPr>
        <p:blipFill rotWithShape="1">
          <a:blip r:embed="rId4">
            <a:alphaModFix/>
          </a:blip>
          <a:srcRect b="45034" l="0" r="78184" t="36258"/>
          <a:stretch/>
        </p:blipFill>
        <p:spPr>
          <a:xfrm rot="-1587805">
            <a:off x="109325" y="91975"/>
            <a:ext cx="867650" cy="962200"/>
          </a:xfrm>
          <a:prstGeom prst="rect">
            <a:avLst/>
          </a:prstGeom>
          <a:noFill/>
          <a:ln>
            <a:noFill/>
          </a:ln>
        </p:spPr>
      </p:pic>
      <p:pic>
        <p:nvPicPr>
          <p:cNvPr id="63" name="Google Shape;63;p13"/>
          <p:cNvPicPr preferRelativeResize="0"/>
          <p:nvPr/>
        </p:nvPicPr>
        <p:blipFill rotWithShape="1">
          <a:blip r:embed="rId4">
            <a:alphaModFix/>
          </a:blip>
          <a:srcRect b="10275" l="21970" r="53901" t="68962"/>
          <a:stretch/>
        </p:blipFill>
        <p:spPr>
          <a:xfrm rot="-1355411">
            <a:off x="63376" y="3918325"/>
            <a:ext cx="959550" cy="1067900"/>
          </a:xfrm>
          <a:prstGeom prst="rect">
            <a:avLst/>
          </a:prstGeom>
          <a:noFill/>
          <a:ln>
            <a:noFill/>
          </a:ln>
        </p:spPr>
      </p:pic>
      <p:pic>
        <p:nvPicPr>
          <p:cNvPr id="64" name="Google Shape;64;p13"/>
          <p:cNvPicPr preferRelativeResize="0"/>
          <p:nvPr/>
        </p:nvPicPr>
        <p:blipFill rotWithShape="1">
          <a:blip r:embed="rId4">
            <a:alphaModFix/>
          </a:blip>
          <a:srcRect b="80991" l="43442" r="35906" t="8375"/>
          <a:stretch/>
        </p:blipFill>
        <p:spPr>
          <a:xfrm rot="1330464">
            <a:off x="7773200" y="3970325"/>
            <a:ext cx="1190397" cy="792600"/>
          </a:xfrm>
          <a:prstGeom prst="rect">
            <a:avLst/>
          </a:prstGeom>
          <a:noFill/>
          <a:ln>
            <a:noFill/>
          </a:ln>
        </p:spPr>
      </p:pic>
    </p:spTree>
  </p:cSld>
  <p:clrMapOvr>
    <a:masterClrMapping/>
  </p:clrMapOvr>
  <mc:AlternateContent>
    <mc:Choice Requires="p14">
      <p:transition spd="slow" p14:dur="2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51" name="Shape 151"/>
        <p:cNvGrpSpPr/>
        <p:nvPr/>
      </p:nvGrpSpPr>
      <p:grpSpPr>
        <a:xfrm>
          <a:off x="0" y="0"/>
          <a:ext cx="0" cy="0"/>
          <a:chOff x="0" y="0"/>
          <a:chExt cx="0" cy="0"/>
        </a:xfrm>
      </p:grpSpPr>
      <p:sp>
        <p:nvSpPr>
          <p:cNvPr id="152" name="Google Shape;152;p22"/>
          <p:cNvSpPr txBox="1"/>
          <p:nvPr>
            <p:ph type="title"/>
          </p:nvPr>
        </p:nvSpPr>
        <p:spPr>
          <a:xfrm>
            <a:off x="416675" y="29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t>What</a:t>
            </a:r>
            <a:r>
              <a:rPr lang="en" sz="2600"/>
              <a:t> i do when i and </a:t>
            </a:r>
            <a:r>
              <a:rPr lang="en" sz="2600"/>
              <a:t>board </a:t>
            </a:r>
            <a:r>
              <a:rPr lang="en" sz="2600"/>
              <a:t> </a:t>
            </a:r>
            <a:endParaRPr sz="2600"/>
          </a:p>
        </p:txBody>
      </p:sp>
      <p:sp>
        <p:nvSpPr>
          <p:cNvPr id="153" name="Google Shape;153;p22"/>
          <p:cNvSpPr txBox="1"/>
          <p:nvPr>
            <p:ph idx="1" type="body"/>
          </p:nvPr>
        </p:nvSpPr>
        <p:spPr>
          <a:xfrm>
            <a:off x="311700" y="1152475"/>
            <a:ext cx="4102200" cy="1741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 love to dance every time i am </a:t>
            </a:r>
            <a:r>
              <a:rPr lang="en"/>
              <a:t>dancing</a:t>
            </a:r>
            <a:r>
              <a:rPr lang="en"/>
              <a:t> i feel like i can do anything i feel really  </a:t>
            </a:r>
            <a:r>
              <a:rPr lang="en"/>
              <a:t>flexible</a:t>
            </a:r>
            <a:r>
              <a:rPr lang="en"/>
              <a:t> when i start to dance </a:t>
            </a:r>
            <a:endParaRPr/>
          </a:p>
        </p:txBody>
      </p:sp>
      <p:sp>
        <p:nvSpPr>
          <p:cNvPr id="154" name="Google Shape;154;p22"/>
          <p:cNvSpPr txBox="1"/>
          <p:nvPr/>
        </p:nvSpPr>
        <p:spPr>
          <a:xfrm>
            <a:off x="158075" y="2571750"/>
            <a:ext cx="45963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I love to draw and </a:t>
            </a:r>
            <a:r>
              <a:rPr lang="en"/>
              <a:t>sketch</a:t>
            </a:r>
            <a:r>
              <a:rPr lang="en"/>
              <a:t> sometimes when i am in a </a:t>
            </a:r>
            <a:r>
              <a:rPr lang="en"/>
              <a:t>problem</a:t>
            </a:r>
            <a:r>
              <a:rPr lang="en"/>
              <a:t> that the person can’t understand things i feel like it is better to draw it out so they can </a:t>
            </a:r>
            <a:r>
              <a:rPr lang="en"/>
              <a:t>understand</a:t>
            </a:r>
            <a:r>
              <a:rPr lang="en"/>
              <a:t> </a:t>
            </a:r>
            <a:endParaRPr/>
          </a:p>
        </p:txBody>
      </p:sp>
      <p:pic>
        <p:nvPicPr>
          <p:cNvPr id="155" name="Google Shape;155;p22"/>
          <p:cNvPicPr preferRelativeResize="0"/>
          <p:nvPr/>
        </p:nvPicPr>
        <p:blipFill>
          <a:blip r:embed="rId3">
            <a:alphaModFix/>
          </a:blip>
          <a:stretch>
            <a:fillRect/>
          </a:stretch>
        </p:blipFill>
        <p:spPr>
          <a:xfrm>
            <a:off x="5928175" y="993375"/>
            <a:ext cx="2449776" cy="1377976"/>
          </a:xfrm>
          <a:prstGeom prst="rect">
            <a:avLst/>
          </a:prstGeom>
          <a:noFill/>
          <a:ln>
            <a:noFill/>
          </a:ln>
        </p:spPr>
      </p:pic>
      <p:sp>
        <p:nvSpPr>
          <p:cNvPr id="156" name="Google Shape;156;p22"/>
          <p:cNvSpPr txBox="1"/>
          <p:nvPr/>
        </p:nvSpPr>
        <p:spPr>
          <a:xfrm>
            <a:off x="311700" y="3708650"/>
            <a:ext cx="34656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I love to have family gatherings because we all have a great time and </a:t>
            </a:r>
            <a:r>
              <a:rPr lang="en"/>
              <a:t>normally</a:t>
            </a:r>
            <a:r>
              <a:rPr lang="en"/>
              <a:t> when we have family gatherings we </a:t>
            </a:r>
            <a:r>
              <a:rPr lang="en"/>
              <a:t>normally</a:t>
            </a:r>
            <a:r>
              <a:rPr lang="en"/>
              <a:t> eat bbq so we have a lot of fun</a:t>
            </a:r>
            <a:endParaRPr/>
          </a:p>
        </p:txBody>
      </p:sp>
      <p:pic>
        <p:nvPicPr>
          <p:cNvPr id="157" name="Google Shape;157;p22"/>
          <p:cNvPicPr preferRelativeResize="0"/>
          <p:nvPr/>
        </p:nvPicPr>
        <p:blipFill>
          <a:blip r:embed="rId4">
            <a:alphaModFix/>
          </a:blip>
          <a:stretch>
            <a:fillRect/>
          </a:stretch>
        </p:blipFill>
        <p:spPr>
          <a:xfrm>
            <a:off x="5368850" y="2199100"/>
            <a:ext cx="1841775" cy="1792001"/>
          </a:xfrm>
          <a:prstGeom prst="rect">
            <a:avLst/>
          </a:prstGeom>
          <a:noFill/>
          <a:ln>
            <a:noFill/>
          </a:ln>
        </p:spPr>
      </p:pic>
      <p:pic>
        <p:nvPicPr>
          <p:cNvPr id="158" name="Google Shape;158;p22"/>
          <p:cNvPicPr preferRelativeResize="0"/>
          <p:nvPr/>
        </p:nvPicPr>
        <p:blipFill>
          <a:blip r:embed="rId5">
            <a:alphaModFix/>
          </a:blip>
          <a:stretch>
            <a:fillRect/>
          </a:stretch>
        </p:blipFill>
        <p:spPr>
          <a:xfrm>
            <a:off x="6721200" y="3650716"/>
            <a:ext cx="2066999" cy="1377976"/>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62" name="Shape 162"/>
        <p:cNvGrpSpPr/>
        <p:nvPr/>
      </p:nvGrpSpPr>
      <p:grpSpPr>
        <a:xfrm>
          <a:off x="0" y="0"/>
          <a:ext cx="0" cy="0"/>
          <a:chOff x="0" y="0"/>
          <a:chExt cx="0" cy="0"/>
        </a:xfrm>
      </p:grpSpPr>
      <p:sp>
        <p:nvSpPr>
          <p:cNvPr id="163" name="Google Shape;16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My dream jobs</a:t>
            </a:r>
            <a:endParaRPr/>
          </a:p>
        </p:txBody>
      </p:sp>
      <p:sp>
        <p:nvSpPr>
          <p:cNvPr id="164" name="Google Shape;164;p23"/>
          <p:cNvSpPr txBox="1"/>
          <p:nvPr>
            <p:ph idx="1" type="body"/>
          </p:nvPr>
        </p:nvSpPr>
        <p:spPr>
          <a:xfrm>
            <a:off x="2262600" y="1305750"/>
            <a:ext cx="4618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My dream jobs are i really want to be a actor and if that does not work i am going to be a </a:t>
            </a:r>
            <a:r>
              <a:rPr lang="en"/>
              <a:t>doctor.the reason why i want to be a actor cause i love acting and i have a lot of </a:t>
            </a:r>
            <a:r>
              <a:rPr lang="en"/>
              <a:t>emotions so i feel like i can make it work. I also want to be a </a:t>
            </a:r>
            <a:r>
              <a:rPr lang="en"/>
              <a:t>doctor</a:t>
            </a:r>
            <a:r>
              <a:rPr lang="en"/>
              <a:t> because every </a:t>
            </a:r>
            <a:r>
              <a:rPr lang="en"/>
              <a:t>sense</a:t>
            </a:r>
            <a:r>
              <a:rPr lang="en"/>
              <a:t> i was a </a:t>
            </a:r>
            <a:r>
              <a:rPr lang="en"/>
              <a:t>little</a:t>
            </a:r>
            <a:r>
              <a:rPr lang="en"/>
              <a:t> girl i always wanted to help people and like every time one of my family members were sick i would always want to help them.</a:t>
            </a:r>
            <a:endParaRPr/>
          </a:p>
        </p:txBody>
      </p:sp>
      <p:pic>
        <p:nvPicPr>
          <p:cNvPr id="165" name="Google Shape;165;p23"/>
          <p:cNvPicPr preferRelativeResize="0"/>
          <p:nvPr/>
        </p:nvPicPr>
        <p:blipFill>
          <a:blip r:embed="rId3">
            <a:alphaModFix/>
          </a:blip>
          <a:stretch>
            <a:fillRect/>
          </a:stretch>
        </p:blipFill>
        <p:spPr>
          <a:xfrm>
            <a:off x="7100875" y="1954538"/>
            <a:ext cx="1851624" cy="1234424"/>
          </a:xfrm>
          <a:prstGeom prst="rect">
            <a:avLst/>
          </a:prstGeom>
          <a:noFill/>
          <a:ln>
            <a:noFill/>
          </a:ln>
        </p:spPr>
      </p:pic>
      <p:pic>
        <p:nvPicPr>
          <p:cNvPr id="166" name="Google Shape;166;p23"/>
          <p:cNvPicPr preferRelativeResize="0"/>
          <p:nvPr/>
        </p:nvPicPr>
        <p:blipFill>
          <a:blip r:embed="rId4">
            <a:alphaModFix/>
          </a:blip>
          <a:stretch>
            <a:fillRect/>
          </a:stretch>
        </p:blipFill>
        <p:spPr>
          <a:xfrm>
            <a:off x="283950" y="2164725"/>
            <a:ext cx="1637899" cy="1153749"/>
          </a:xfrm>
          <a:prstGeom prst="rect">
            <a:avLst/>
          </a:prstGeom>
          <a:noFill/>
          <a:ln>
            <a:noFill/>
          </a:ln>
        </p:spPr>
      </p:pic>
      <p:pic>
        <p:nvPicPr>
          <p:cNvPr id="167" name="Google Shape;167;p23"/>
          <p:cNvPicPr preferRelativeResize="0"/>
          <p:nvPr/>
        </p:nvPicPr>
        <p:blipFill>
          <a:blip r:embed="rId5">
            <a:alphaModFix/>
          </a:blip>
          <a:stretch>
            <a:fillRect/>
          </a:stretch>
        </p:blipFill>
        <p:spPr>
          <a:xfrm rot="-1173778">
            <a:off x="145470" y="329200"/>
            <a:ext cx="2180848" cy="1244903"/>
          </a:xfrm>
          <a:prstGeom prst="rect">
            <a:avLst/>
          </a:prstGeom>
          <a:noFill/>
          <a:ln>
            <a:noFill/>
          </a:ln>
        </p:spPr>
      </p:pic>
      <p:pic>
        <p:nvPicPr>
          <p:cNvPr id="168" name="Google Shape;168;p23"/>
          <p:cNvPicPr preferRelativeResize="0"/>
          <p:nvPr/>
        </p:nvPicPr>
        <p:blipFill>
          <a:blip r:embed="rId6">
            <a:alphaModFix/>
          </a:blip>
          <a:stretch>
            <a:fillRect/>
          </a:stretch>
        </p:blipFill>
        <p:spPr>
          <a:xfrm rot="-833958">
            <a:off x="114025" y="3674761"/>
            <a:ext cx="1511428" cy="1133573"/>
          </a:xfrm>
          <a:prstGeom prst="rect">
            <a:avLst/>
          </a:prstGeom>
          <a:noFill/>
          <a:ln>
            <a:noFill/>
          </a:ln>
        </p:spPr>
      </p:pic>
      <p:pic>
        <p:nvPicPr>
          <p:cNvPr id="169" name="Google Shape;169;p23"/>
          <p:cNvPicPr preferRelativeResize="0"/>
          <p:nvPr/>
        </p:nvPicPr>
        <p:blipFill>
          <a:blip r:embed="rId7">
            <a:alphaModFix/>
          </a:blip>
          <a:stretch>
            <a:fillRect/>
          </a:stretch>
        </p:blipFill>
        <p:spPr>
          <a:xfrm rot="1343128">
            <a:off x="6881399" y="395352"/>
            <a:ext cx="1725372" cy="1112596"/>
          </a:xfrm>
          <a:prstGeom prst="rect">
            <a:avLst/>
          </a:prstGeom>
          <a:noFill/>
          <a:ln>
            <a:noFill/>
          </a:ln>
        </p:spPr>
      </p:pic>
      <p:pic>
        <p:nvPicPr>
          <p:cNvPr id="170" name="Google Shape;170;p23"/>
          <p:cNvPicPr preferRelativeResize="0"/>
          <p:nvPr/>
        </p:nvPicPr>
        <p:blipFill>
          <a:blip r:embed="rId8">
            <a:alphaModFix/>
          </a:blip>
          <a:stretch>
            <a:fillRect/>
          </a:stretch>
        </p:blipFill>
        <p:spPr>
          <a:xfrm rot="824086">
            <a:off x="7336228" y="3655050"/>
            <a:ext cx="1761202" cy="1172986"/>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74" name="Shape 174"/>
        <p:cNvGrpSpPr/>
        <p:nvPr/>
      </p:nvGrpSpPr>
      <p:grpSpPr>
        <a:xfrm>
          <a:off x="0" y="0"/>
          <a:ext cx="0" cy="0"/>
          <a:chOff x="0" y="0"/>
          <a:chExt cx="0" cy="0"/>
        </a:xfrm>
      </p:grpSpPr>
      <p:sp>
        <p:nvSpPr>
          <p:cNvPr id="175" name="Google Shape;17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t>
            </a:r>
            <a:r>
              <a:rPr lang="en"/>
              <a:t>uture plans</a:t>
            </a:r>
            <a:endParaRPr/>
          </a:p>
        </p:txBody>
      </p:sp>
      <p:sp>
        <p:nvSpPr>
          <p:cNvPr id="176" name="Google Shape;176;p24"/>
          <p:cNvSpPr txBox="1"/>
          <p:nvPr>
            <p:ph idx="1" type="body"/>
          </p:nvPr>
        </p:nvSpPr>
        <p:spPr>
          <a:xfrm>
            <a:off x="311700" y="1152475"/>
            <a:ext cx="2995800" cy="744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 really want to go sky</a:t>
            </a:r>
            <a:r>
              <a:rPr lang="en"/>
              <a:t>diving</a:t>
            </a:r>
            <a:r>
              <a:rPr lang="en"/>
              <a:t> </a:t>
            </a:r>
            <a:endParaRPr/>
          </a:p>
        </p:txBody>
      </p:sp>
      <p:pic>
        <p:nvPicPr>
          <p:cNvPr id="177" name="Google Shape;177;p24"/>
          <p:cNvPicPr preferRelativeResize="0"/>
          <p:nvPr/>
        </p:nvPicPr>
        <p:blipFill>
          <a:blip r:embed="rId3">
            <a:alphaModFix/>
          </a:blip>
          <a:stretch>
            <a:fillRect/>
          </a:stretch>
        </p:blipFill>
        <p:spPr>
          <a:xfrm>
            <a:off x="6163775" y="209500"/>
            <a:ext cx="2668527" cy="1801250"/>
          </a:xfrm>
          <a:prstGeom prst="rect">
            <a:avLst/>
          </a:prstGeom>
          <a:noFill/>
          <a:ln>
            <a:noFill/>
          </a:ln>
        </p:spPr>
      </p:pic>
      <p:sp>
        <p:nvSpPr>
          <p:cNvPr id="178" name="Google Shape;178;p24"/>
          <p:cNvSpPr txBox="1"/>
          <p:nvPr/>
        </p:nvSpPr>
        <p:spPr>
          <a:xfrm>
            <a:off x="206700" y="2171550"/>
            <a:ext cx="4268100" cy="4464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lang="en" sz="1700"/>
              <a:t>I really want to go </a:t>
            </a:r>
            <a:r>
              <a:rPr lang="en" sz="1700"/>
              <a:t>paragliding</a:t>
            </a:r>
            <a:endParaRPr sz="1700"/>
          </a:p>
        </p:txBody>
      </p:sp>
      <p:pic>
        <p:nvPicPr>
          <p:cNvPr id="179" name="Google Shape;179;p24"/>
          <p:cNvPicPr preferRelativeResize="0"/>
          <p:nvPr/>
        </p:nvPicPr>
        <p:blipFill>
          <a:blip r:embed="rId4">
            <a:alphaModFix/>
          </a:blip>
          <a:stretch>
            <a:fillRect/>
          </a:stretch>
        </p:blipFill>
        <p:spPr>
          <a:xfrm>
            <a:off x="5393125" y="1764625"/>
            <a:ext cx="2109300" cy="1406200"/>
          </a:xfrm>
          <a:prstGeom prst="rect">
            <a:avLst/>
          </a:prstGeom>
          <a:noFill/>
          <a:ln>
            <a:noFill/>
          </a:ln>
        </p:spPr>
      </p:pic>
      <p:sp>
        <p:nvSpPr>
          <p:cNvPr id="180" name="Google Shape;180;p24"/>
          <p:cNvSpPr txBox="1"/>
          <p:nvPr/>
        </p:nvSpPr>
        <p:spPr>
          <a:xfrm>
            <a:off x="145925" y="2991250"/>
            <a:ext cx="48882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I really want to go b</a:t>
            </a:r>
            <a:r>
              <a:rPr lang="en" sz="1600"/>
              <a:t>ungee jumping</a:t>
            </a:r>
            <a:endParaRPr sz="1600"/>
          </a:p>
        </p:txBody>
      </p:sp>
      <p:pic>
        <p:nvPicPr>
          <p:cNvPr id="181" name="Google Shape;181;p24"/>
          <p:cNvPicPr preferRelativeResize="0"/>
          <p:nvPr/>
        </p:nvPicPr>
        <p:blipFill>
          <a:blip r:embed="rId5">
            <a:alphaModFix/>
          </a:blip>
          <a:stretch>
            <a:fillRect/>
          </a:stretch>
        </p:blipFill>
        <p:spPr>
          <a:xfrm>
            <a:off x="6247137" y="2991250"/>
            <a:ext cx="2501811" cy="1667874"/>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5" name="Shape 185"/>
        <p:cNvGrpSpPr/>
        <p:nvPr/>
      </p:nvGrpSpPr>
      <p:grpSpPr>
        <a:xfrm>
          <a:off x="0" y="0"/>
          <a:ext cx="0" cy="0"/>
          <a:chOff x="0" y="0"/>
          <a:chExt cx="0" cy="0"/>
        </a:xfrm>
      </p:grpSpPr>
      <p:sp>
        <p:nvSpPr>
          <p:cNvPr id="186" name="Google Shape;186;p25"/>
          <p:cNvSpPr txBox="1"/>
          <p:nvPr>
            <p:ph type="title"/>
          </p:nvPr>
        </p:nvSpPr>
        <p:spPr>
          <a:xfrm>
            <a:off x="411225" y="2285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The end </a:t>
            </a:r>
            <a:endParaRPr/>
          </a:p>
        </p:txBody>
      </p:sp>
      <p:sp>
        <p:nvSpPr>
          <p:cNvPr id="187" name="Google Shape;187;p25"/>
          <p:cNvSpPr txBox="1"/>
          <p:nvPr/>
        </p:nvSpPr>
        <p:spPr>
          <a:xfrm>
            <a:off x="-104925" y="918975"/>
            <a:ext cx="90345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200">
                <a:solidFill>
                  <a:schemeClr val="dk1"/>
                </a:solidFill>
              </a:rPr>
              <a:t>All About Me</a:t>
            </a:r>
            <a:endParaRPr sz="5200">
              <a:solidFill>
                <a:schemeClr val="dk1"/>
              </a:solidFill>
            </a:endParaRPr>
          </a:p>
        </p:txBody>
      </p:sp>
      <p:sp>
        <p:nvSpPr>
          <p:cNvPr id="188" name="Google Shape;188;p25"/>
          <p:cNvSpPr txBox="1"/>
          <p:nvPr/>
        </p:nvSpPr>
        <p:spPr>
          <a:xfrm>
            <a:off x="2760225" y="3312600"/>
            <a:ext cx="3822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   by: Emily verboonen</a:t>
            </a:r>
            <a:endParaRPr sz="2200">
              <a:solidFill>
                <a:schemeClr val="dk1"/>
              </a:solidFill>
            </a:endParaRPr>
          </a:p>
        </p:txBody>
      </p:sp>
      <p:pic>
        <p:nvPicPr>
          <p:cNvPr id="189" name="Google Shape;189;p25"/>
          <p:cNvPicPr preferRelativeResize="0"/>
          <p:nvPr/>
        </p:nvPicPr>
        <p:blipFill rotWithShape="1">
          <a:blip r:embed="rId3">
            <a:alphaModFix/>
          </a:blip>
          <a:srcRect b="45034" l="0" r="78184" t="36258"/>
          <a:stretch/>
        </p:blipFill>
        <p:spPr>
          <a:xfrm rot="-1587805">
            <a:off x="346875" y="276175"/>
            <a:ext cx="867650" cy="962200"/>
          </a:xfrm>
          <a:prstGeom prst="rect">
            <a:avLst/>
          </a:prstGeom>
          <a:noFill/>
          <a:ln>
            <a:noFill/>
          </a:ln>
        </p:spPr>
      </p:pic>
      <p:pic>
        <p:nvPicPr>
          <p:cNvPr id="190" name="Google Shape;190;p25"/>
          <p:cNvPicPr preferRelativeResize="0"/>
          <p:nvPr/>
        </p:nvPicPr>
        <p:blipFill rotWithShape="1">
          <a:blip r:embed="rId4">
            <a:alphaModFix/>
          </a:blip>
          <a:srcRect b="18346" l="24465" r="49944" t="60884"/>
          <a:stretch/>
        </p:blipFill>
        <p:spPr>
          <a:xfrm rot="1306433">
            <a:off x="1204874" y="1660337"/>
            <a:ext cx="711225" cy="865825"/>
          </a:xfrm>
          <a:prstGeom prst="rect">
            <a:avLst/>
          </a:prstGeom>
          <a:noFill/>
          <a:ln>
            <a:noFill/>
          </a:ln>
        </p:spPr>
      </p:pic>
      <p:pic>
        <p:nvPicPr>
          <p:cNvPr id="191" name="Google Shape;191;p25"/>
          <p:cNvPicPr preferRelativeResize="0"/>
          <p:nvPr/>
        </p:nvPicPr>
        <p:blipFill rotWithShape="1">
          <a:blip r:embed="rId3">
            <a:alphaModFix/>
          </a:blip>
          <a:srcRect b="10275" l="21970" r="53901" t="68962"/>
          <a:stretch/>
        </p:blipFill>
        <p:spPr>
          <a:xfrm rot="-1355411">
            <a:off x="63376" y="3918325"/>
            <a:ext cx="959550" cy="1067900"/>
          </a:xfrm>
          <a:prstGeom prst="rect">
            <a:avLst/>
          </a:prstGeom>
          <a:noFill/>
          <a:ln>
            <a:noFill/>
          </a:ln>
        </p:spPr>
      </p:pic>
      <p:pic>
        <p:nvPicPr>
          <p:cNvPr id="192" name="Google Shape;192;p25"/>
          <p:cNvPicPr preferRelativeResize="0"/>
          <p:nvPr/>
        </p:nvPicPr>
        <p:blipFill rotWithShape="1">
          <a:blip r:embed="rId4">
            <a:alphaModFix/>
          </a:blip>
          <a:srcRect b="30914" l="62750" r="8816" t="50798"/>
          <a:stretch/>
        </p:blipFill>
        <p:spPr>
          <a:xfrm rot="1141157">
            <a:off x="7967576" y="294261"/>
            <a:ext cx="974926" cy="940551"/>
          </a:xfrm>
          <a:prstGeom prst="rect">
            <a:avLst/>
          </a:prstGeom>
          <a:noFill/>
          <a:ln>
            <a:noFill/>
          </a:ln>
        </p:spPr>
      </p:pic>
      <p:pic>
        <p:nvPicPr>
          <p:cNvPr id="193" name="Google Shape;193;p25"/>
          <p:cNvPicPr preferRelativeResize="0"/>
          <p:nvPr/>
        </p:nvPicPr>
        <p:blipFill rotWithShape="1">
          <a:blip r:embed="rId4">
            <a:alphaModFix/>
          </a:blip>
          <a:srcRect b="36333" l="3534" r="69712" t="52555"/>
          <a:stretch/>
        </p:blipFill>
        <p:spPr>
          <a:xfrm rot="-986711">
            <a:off x="6914926" y="1582025"/>
            <a:ext cx="917375" cy="571500"/>
          </a:xfrm>
          <a:prstGeom prst="rect">
            <a:avLst/>
          </a:prstGeom>
          <a:noFill/>
          <a:ln>
            <a:noFill/>
          </a:ln>
        </p:spPr>
      </p:pic>
      <p:pic>
        <p:nvPicPr>
          <p:cNvPr id="194" name="Google Shape;194;p25"/>
          <p:cNvPicPr preferRelativeResize="0"/>
          <p:nvPr/>
        </p:nvPicPr>
        <p:blipFill rotWithShape="1">
          <a:blip r:embed="rId4">
            <a:alphaModFix/>
          </a:blip>
          <a:srcRect b="49373" l="35805" r="41048" t="36196"/>
          <a:stretch/>
        </p:blipFill>
        <p:spPr>
          <a:xfrm rot="1012289">
            <a:off x="6338175" y="2611849"/>
            <a:ext cx="793675" cy="742151"/>
          </a:xfrm>
          <a:prstGeom prst="rect">
            <a:avLst/>
          </a:prstGeom>
          <a:noFill/>
          <a:ln>
            <a:noFill/>
          </a:ln>
        </p:spPr>
      </p:pic>
      <p:pic>
        <p:nvPicPr>
          <p:cNvPr id="195" name="Google Shape;195;p25"/>
          <p:cNvPicPr preferRelativeResize="0"/>
          <p:nvPr/>
        </p:nvPicPr>
        <p:blipFill rotWithShape="1">
          <a:blip r:embed="rId3">
            <a:alphaModFix/>
          </a:blip>
          <a:srcRect b="80991" l="43442" r="35906" t="8375"/>
          <a:stretch/>
        </p:blipFill>
        <p:spPr>
          <a:xfrm rot="1330464">
            <a:off x="7773200" y="3970325"/>
            <a:ext cx="1190397" cy="792600"/>
          </a:xfrm>
          <a:prstGeom prst="rect">
            <a:avLst/>
          </a:prstGeom>
          <a:noFill/>
          <a:ln>
            <a:noFill/>
          </a:ln>
        </p:spPr>
      </p:pic>
      <p:pic>
        <p:nvPicPr>
          <p:cNvPr id="196" name="Google Shape;196;p25"/>
          <p:cNvPicPr preferRelativeResize="0"/>
          <p:nvPr/>
        </p:nvPicPr>
        <p:blipFill rotWithShape="1">
          <a:blip r:embed="rId4">
            <a:alphaModFix/>
          </a:blip>
          <a:srcRect b="17621" l="0" r="73771" t="64780"/>
          <a:stretch/>
        </p:blipFill>
        <p:spPr>
          <a:xfrm rot="-1302003">
            <a:off x="2003125" y="2551049"/>
            <a:ext cx="737400" cy="742151"/>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388850" y="168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me </a:t>
            </a:r>
            <a:endParaRPr/>
          </a:p>
        </p:txBody>
      </p:sp>
      <p:sp>
        <p:nvSpPr>
          <p:cNvPr id="70" name="Google Shape;70;p14"/>
          <p:cNvSpPr txBox="1"/>
          <p:nvPr/>
        </p:nvSpPr>
        <p:spPr>
          <a:xfrm>
            <a:off x="1895600" y="3654200"/>
            <a:ext cx="2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1" name="Google Shape;71;p14"/>
          <p:cNvPicPr preferRelativeResize="0"/>
          <p:nvPr/>
        </p:nvPicPr>
        <p:blipFill rotWithShape="1">
          <a:blip r:embed="rId3">
            <a:alphaModFix/>
          </a:blip>
          <a:srcRect b="11616" l="31723" r="9950" t="39959"/>
          <a:stretch/>
        </p:blipFill>
        <p:spPr>
          <a:xfrm>
            <a:off x="6554012" y="990450"/>
            <a:ext cx="1933375" cy="1203800"/>
          </a:xfrm>
          <a:prstGeom prst="rect">
            <a:avLst/>
          </a:prstGeom>
          <a:noFill/>
          <a:ln>
            <a:noFill/>
          </a:ln>
        </p:spPr>
      </p:pic>
      <p:pic>
        <p:nvPicPr>
          <p:cNvPr id="72" name="Google Shape;72;p14"/>
          <p:cNvPicPr preferRelativeResize="0"/>
          <p:nvPr/>
        </p:nvPicPr>
        <p:blipFill rotWithShape="1">
          <a:blip r:embed="rId4">
            <a:alphaModFix/>
          </a:blip>
          <a:srcRect b="18958" l="42359" r="29759" t="28218"/>
          <a:stretch/>
        </p:blipFill>
        <p:spPr>
          <a:xfrm>
            <a:off x="5911675" y="1865900"/>
            <a:ext cx="1420519" cy="2018500"/>
          </a:xfrm>
          <a:prstGeom prst="rect">
            <a:avLst/>
          </a:prstGeom>
          <a:noFill/>
          <a:ln>
            <a:noFill/>
          </a:ln>
        </p:spPr>
      </p:pic>
      <p:pic>
        <p:nvPicPr>
          <p:cNvPr id="73" name="Google Shape;73;p14"/>
          <p:cNvPicPr preferRelativeResize="0"/>
          <p:nvPr/>
        </p:nvPicPr>
        <p:blipFill rotWithShape="1">
          <a:blip r:embed="rId5">
            <a:alphaModFix/>
          </a:blip>
          <a:srcRect b="7870" l="46429" r="22617" t="35750"/>
          <a:stretch/>
        </p:blipFill>
        <p:spPr>
          <a:xfrm>
            <a:off x="5070525" y="2887875"/>
            <a:ext cx="1082200" cy="1718957"/>
          </a:xfrm>
          <a:prstGeom prst="rect">
            <a:avLst/>
          </a:prstGeom>
          <a:noFill/>
          <a:ln>
            <a:noFill/>
          </a:ln>
        </p:spPr>
      </p:pic>
      <p:sp>
        <p:nvSpPr>
          <p:cNvPr id="74" name="Google Shape;74;p14"/>
          <p:cNvSpPr txBox="1"/>
          <p:nvPr/>
        </p:nvSpPr>
        <p:spPr>
          <a:xfrm>
            <a:off x="158075" y="1094350"/>
            <a:ext cx="46206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i="1" lang="en" sz="1800"/>
              <a:t>Name: Emily verboonen garcia</a:t>
            </a:r>
            <a:endParaRPr i="1" sz="1800"/>
          </a:p>
        </p:txBody>
      </p:sp>
      <p:sp>
        <p:nvSpPr>
          <p:cNvPr id="75" name="Google Shape;75;p14"/>
          <p:cNvSpPr txBox="1"/>
          <p:nvPr/>
        </p:nvSpPr>
        <p:spPr>
          <a:xfrm>
            <a:off x="206725" y="1659588"/>
            <a:ext cx="3708600" cy="431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A</a:t>
            </a:r>
            <a:r>
              <a:rPr lang="en" sz="1600"/>
              <a:t>ge: 12 </a:t>
            </a:r>
            <a:r>
              <a:rPr lang="en" sz="1600"/>
              <a:t>years old </a:t>
            </a:r>
            <a:endParaRPr sz="1600"/>
          </a:p>
        </p:txBody>
      </p:sp>
      <p:sp>
        <p:nvSpPr>
          <p:cNvPr id="76" name="Google Shape;76;p14"/>
          <p:cNvSpPr txBox="1"/>
          <p:nvPr/>
        </p:nvSpPr>
        <p:spPr>
          <a:xfrm>
            <a:off x="97025" y="2266088"/>
            <a:ext cx="5277300" cy="4464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lang="en" sz="1700"/>
              <a:t>Eye </a:t>
            </a:r>
            <a:r>
              <a:rPr lang="en" sz="1700"/>
              <a:t>color: Brown </a:t>
            </a:r>
            <a:r>
              <a:rPr lang="en" sz="1700"/>
              <a:t>eyes</a:t>
            </a:r>
            <a:r>
              <a:rPr lang="en" sz="1700"/>
              <a:t> </a:t>
            </a:r>
            <a:endParaRPr sz="1700"/>
          </a:p>
        </p:txBody>
      </p:sp>
      <p:sp>
        <p:nvSpPr>
          <p:cNvPr id="77" name="Google Shape;77;p14"/>
          <p:cNvSpPr txBox="1"/>
          <p:nvPr/>
        </p:nvSpPr>
        <p:spPr>
          <a:xfrm>
            <a:off x="97025" y="2887875"/>
            <a:ext cx="5459700" cy="415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Char char="●"/>
            </a:pPr>
            <a:r>
              <a:rPr lang="en" sz="1500"/>
              <a:t>Pets: i have 2 dogs </a:t>
            </a:r>
            <a:endParaRPr sz="1500"/>
          </a:p>
        </p:txBody>
      </p:sp>
      <p:sp>
        <p:nvSpPr>
          <p:cNvPr id="78" name="Google Shape;78;p14"/>
          <p:cNvSpPr txBox="1"/>
          <p:nvPr/>
        </p:nvSpPr>
        <p:spPr>
          <a:xfrm>
            <a:off x="158075" y="3550600"/>
            <a:ext cx="27723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Birthplace: yuba city</a:t>
            </a:r>
            <a:endParaRPr sz="1600"/>
          </a:p>
        </p:txBody>
      </p:sp>
      <p:sp>
        <p:nvSpPr>
          <p:cNvPr id="79" name="Google Shape;79;p14"/>
          <p:cNvSpPr txBox="1"/>
          <p:nvPr/>
        </p:nvSpPr>
        <p:spPr>
          <a:xfrm>
            <a:off x="206725" y="4249900"/>
            <a:ext cx="42801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Height: 4’10</a:t>
            </a:r>
            <a:endParaRPr sz="1600"/>
          </a:p>
        </p:txBody>
      </p:sp>
    </p:spTree>
  </p:cSld>
  <p:clrMapOvr>
    <a:masterClrMapping/>
  </p:clrMapOvr>
  <mc:AlternateContent>
    <mc:Choice Requires="p14">
      <p:transition spd="slow" p14:dur="24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107800" y="506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my Family  </a:t>
            </a:r>
            <a:endParaRPr/>
          </a:p>
        </p:txBody>
      </p:sp>
      <p:sp>
        <p:nvSpPr>
          <p:cNvPr id="85" name="Google Shape;85;p15"/>
          <p:cNvSpPr txBox="1"/>
          <p:nvPr>
            <p:ph idx="1" type="body"/>
          </p:nvPr>
        </p:nvSpPr>
        <p:spPr>
          <a:xfrm>
            <a:off x="215850" y="1255525"/>
            <a:ext cx="4109400" cy="459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b="1" i="1" lang="en" sz="1700"/>
              <a:t>I have a amazing family.</a:t>
            </a:r>
            <a:endParaRPr b="1" i="1" sz="1700"/>
          </a:p>
        </p:txBody>
      </p:sp>
      <p:sp>
        <p:nvSpPr>
          <p:cNvPr id="86" name="Google Shape;86;p15"/>
          <p:cNvSpPr txBox="1"/>
          <p:nvPr/>
        </p:nvSpPr>
        <p:spPr>
          <a:xfrm>
            <a:off x="215850" y="1783075"/>
            <a:ext cx="33741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i="1" lang="en" sz="1600"/>
              <a:t>I have a great mom and dad.</a:t>
            </a:r>
            <a:endParaRPr i="1" sz="1600"/>
          </a:p>
        </p:txBody>
      </p:sp>
      <p:sp>
        <p:nvSpPr>
          <p:cNvPr id="87" name="Google Shape;87;p15"/>
          <p:cNvSpPr txBox="1"/>
          <p:nvPr/>
        </p:nvSpPr>
        <p:spPr>
          <a:xfrm>
            <a:off x="215850" y="2251825"/>
            <a:ext cx="51984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i="1" lang="en" sz="1600"/>
              <a:t>I have 8 siblings (live in </a:t>
            </a:r>
            <a:r>
              <a:rPr i="1" lang="en" sz="1600"/>
              <a:t>california)</a:t>
            </a:r>
            <a:endParaRPr i="1" sz="1600"/>
          </a:p>
        </p:txBody>
      </p:sp>
      <p:sp>
        <p:nvSpPr>
          <p:cNvPr id="88" name="Google Shape;88;p15"/>
          <p:cNvSpPr txBox="1"/>
          <p:nvPr/>
        </p:nvSpPr>
        <p:spPr>
          <a:xfrm>
            <a:off x="215850" y="2780525"/>
            <a:ext cx="5939100" cy="1062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i="1" lang="en" sz="1900"/>
              <a:t>I have 4 step sisters and 5 biological siblings so its is always very </a:t>
            </a:r>
            <a:r>
              <a:rPr i="1" lang="en" sz="1900"/>
              <a:t>hectic</a:t>
            </a:r>
            <a:r>
              <a:rPr i="1" lang="en" sz="1900"/>
              <a:t> in the </a:t>
            </a:r>
            <a:r>
              <a:rPr i="1" lang="en" sz="1900"/>
              <a:t>mornings. Living in a house with 9 people can get very intense </a:t>
            </a:r>
            <a:endParaRPr i="1" sz="1900"/>
          </a:p>
        </p:txBody>
      </p:sp>
      <p:sp>
        <p:nvSpPr>
          <p:cNvPr id="89" name="Google Shape;89;p1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0" name="Google Shape;90;p15"/>
          <p:cNvPicPr preferRelativeResize="0"/>
          <p:nvPr/>
        </p:nvPicPr>
        <p:blipFill rotWithShape="1">
          <a:blip r:embed="rId3">
            <a:alphaModFix/>
          </a:blip>
          <a:srcRect b="23602" l="11319" r="11674" t="4937"/>
          <a:stretch/>
        </p:blipFill>
        <p:spPr>
          <a:xfrm>
            <a:off x="4830650" y="333825"/>
            <a:ext cx="3797750" cy="230240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72325" y="130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4700"/>
              <a:t>My H</a:t>
            </a:r>
            <a:r>
              <a:rPr lang="en" sz="4700"/>
              <a:t>oroscope</a:t>
            </a:r>
            <a:r>
              <a:rPr lang="en"/>
              <a:t> </a:t>
            </a:r>
            <a:endParaRPr/>
          </a:p>
        </p:txBody>
      </p:sp>
      <p:sp>
        <p:nvSpPr>
          <p:cNvPr id="96" name="Google Shape;96;p16"/>
          <p:cNvSpPr txBox="1"/>
          <p:nvPr/>
        </p:nvSpPr>
        <p:spPr>
          <a:xfrm>
            <a:off x="267725" y="1120425"/>
            <a:ext cx="4136700" cy="3109200"/>
          </a:xfrm>
          <a:prstGeom prst="rect">
            <a:avLst/>
          </a:prstGeom>
          <a:noFill/>
          <a:ln>
            <a:noFill/>
          </a:ln>
        </p:spPr>
        <p:txBody>
          <a:bodyPr anchorCtr="0" anchor="t" bIns="91425" lIns="91425" spcFirstLastPara="1" rIns="91425" wrap="square" tIns="91425">
            <a:spAutoFit/>
          </a:bodyPr>
          <a:lstStyle/>
          <a:p>
            <a:pPr indent="-317500" lvl="0" marL="457200" rtl="0" algn="ctr">
              <a:spcBef>
                <a:spcPts val="0"/>
              </a:spcBef>
              <a:spcAft>
                <a:spcPts val="0"/>
              </a:spcAft>
              <a:buSzPts val="1400"/>
              <a:buChar char="●"/>
            </a:pPr>
            <a:r>
              <a:rPr lang="en" sz="2200"/>
              <a:t>So my </a:t>
            </a:r>
            <a:r>
              <a:rPr lang="en" sz="2200"/>
              <a:t>horoscope</a:t>
            </a:r>
            <a:r>
              <a:rPr lang="en" sz="2200"/>
              <a:t> is taurus fun fact about taurus we get along with every sign whats actually really cool is both of my best friends are both Tauruses mabe that is how we get al</a:t>
            </a:r>
            <a:r>
              <a:rPr lang="en" sz="2100"/>
              <a:t>ong nice</a:t>
            </a:r>
            <a:r>
              <a:rPr lang="en" sz="1800"/>
              <a:t> what makes me a taurus is my </a:t>
            </a:r>
            <a:r>
              <a:rPr lang="en" sz="1700"/>
              <a:t>birthday lands on </a:t>
            </a:r>
            <a:r>
              <a:rPr lang="en" sz="1800"/>
              <a:t>April25 at 7:13am</a:t>
            </a:r>
            <a:r>
              <a:rPr lang="en"/>
              <a:t> </a:t>
            </a:r>
            <a:endParaRPr/>
          </a:p>
        </p:txBody>
      </p:sp>
      <p:pic>
        <p:nvPicPr>
          <p:cNvPr id="97" name="Google Shape;97;p16"/>
          <p:cNvPicPr preferRelativeResize="0"/>
          <p:nvPr/>
        </p:nvPicPr>
        <p:blipFill>
          <a:blip r:embed="rId3">
            <a:alphaModFix/>
          </a:blip>
          <a:stretch>
            <a:fillRect/>
          </a:stretch>
        </p:blipFill>
        <p:spPr>
          <a:xfrm>
            <a:off x="6931475" y="1339797"/>
            <a:ext cx="2079151" cy="1115375"/>
          </a:xfrm>
          <a:prstGeom prst="rect">
            <a:avLst/>
          </a:prstGeom>
          <a:noFill/>
          <a:ln>
            <a:noFill/>
          </a:ln>
        </p:spPr>
      </p:pic>
      <p:pic>
        <p:nvPicPr>
          <p:cNvPr id="98" name="Google Shape;98;p16"/>
          <p:cNvPicPr preferRelativeResize="0"/>
          <p:nvPr/>
        </p:nvPicPr>
        <p:blipFill>
          <a:blip r:embed="rId4">
            <a:alphaModFix/>
          </a:blip>
          <a:stretch>
            <a:fillRect/>
          </a:stretch>
        </p:blipFill>
        <p:spPr>
          <a:xfrm rot="860777">
            <a:off x="4994485" y="1192370"/>
            <a:ext cx="1346926" cy="1410233"/>
          </a:xfrm>
          <a:prstGeom prst="rect">
            <a:avLst/>
          </a:prstGeom>
          <a:noFill/>
          <a:ln>
            <a:noFill/>
          </a:ln>
        </p:spPr>
      </p:pic>
      <p:pic>
        <p:nvPicPr>
          <p:cNvPr id="99" name="Google Shape;99;p16"/>
          <p:cNvPicPr preferRelativeResize="0"/>
          <p:nvPr/>
        </p:nvPicPr>
        <p:blipFill>
          <a:blip r:embed="rId5">
            <a:alphaModFix/>
          </a:blip>
          <a:stretch>
            <a:fillRect/>
          </a:stretch>
        </p:blipFill>
        <p:spPr>
          <a:xfrm>
            <a:off x="5145050" y="3091902"/>
            <a:ext cx="3168907" cy="1700000"/>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3" name="Shape 103"/>
        <p:cNvGrpSpPr/>
        <p:nvPr/>
      </p:nvGrpSpPr>
      <p:grpSpPr>
        <a:xfrm>
          <a:off x="0" y="0"/>
          <a:ext cx="0" cy="0"/>
          <a:chOff x="0" y="0"/>
          <a:chExt cx="0" cy="0"/>
        </a:xfrm>
      </p:grpSpPr>
      <p:sp>
        <p:nvSpPr>
          <p:cNvPr id="104" name="Google Shape;104;p17"/>
          <p:cNvSpPr txBox="1"/>
          <p:nvPr>
            <p:ph type="title"/>
          </p:nvPr>
        </p:nvSpPr>
        <p:spPr>
          <a:xfrm>
            <a:off x="311700" y="211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3500"/>
              <a:t> My personality </a:t>
            </a:r>
            <a:endParaRPr sz="3500"/>
          </a:p>
        </p:txBody>
      </p:sp>
      <p:sp>
        <p:nvSpPr>
          <p:cNvPr id="105" name="Google Shape;105;p17"/>
          <p:cNvSpPr txBox="1"/>
          <p:nvPr>
            <p:ph idx="1" type="body"/>
          </p:nvPr>
        </p:nvSpPr>
        <p:spPr>
          <a:xfrm>
            <a:off x="-60825" y="0"/>
            <a:ext cx="3007500" cy="3675600"/>
          </a:xfrm>
          <a:prstGeom prst="rect">
            <a:avLst/>
          </a:prstGeom>
        </p:spPr>
        <p:txBody>
          <a:bodyPr anchorCtr="0" anchor="t" bIns="91425" lIns="91425" spcFirstLastPara="1" rIns="91425" wrap="square" tIns="91425">
            <a:noAutofit/>
          </a:bodyPr>
          <a:lstStyle/>
          <a:p>
            <a:pPr indent="-342900" lvl="0" marL="457200" rtl="0" algn="ctr">
              <a:spcBef>
                <a:spcPts val="0"/>
              </a:spcBef>
              <a:spcAft>
                <a:spcPts val="0"/>
              </a:spcAft>
              <a:buSzPts val="1800"/>
              <a:buChar char="●"/>
            </a:pPr>
            <a:r>
              <a:rPr lang="en" sz="2100"/>
              <a:t>My </a:t>
            </a:r>
            <a:r>
              <a:rPr lang="en" sz="2100"/>
              <a:t>personality is really casual I love hanging out with friends and family I love to make people happy whenever they're sad I'm not the best at giving people advice but I sure love to make people laugh I love making people feel like they're special</a:t>
            </a:r>
            <a:r>
              <a:rPr lang="en"/>
              <a:t> </a:t>
            </a:r>
            <a:endParaRPr/>
          </a:p>
        </p:txBody>
      </p:sp>
      <p:pic>
        <p:nvPicPr>
          <p:cNvPr id="106" name="Google Shape;106;p17"/>
          <p:cNvPicPr preferRelativeResize="0"/>
          <p:nvPr/>
        </p:nvPicPr>
        <p:blipFill rotWithShape="1">
          <a:blip r:embed="rId3">
            <a:alphaModFix/>
          </a:blip>
          <a:srcRect b="29553" l="61084" r="7054" t="47866"/>
          <a:stretch/>
        </p:blipFill>
        <p:spPr>
          <a:xfrm>
            <a:off x="5735550" y="893154"/>
            <a:ext cx="1893082" cy="1006250"/>
          </a:xfrm>
          <a:prstGeom prst="rect">
            <a:avLst/>
          </a:prstGeom>
          <a:noFill/>
          <a:ln>
            <a:noFill/>
          </a:ln>
        </p:spPr>
      </p:pic>
      <p:pic>
        <p:nvPicPr>
          <p:cNvPr id="107" name="Google Shape;107;p17"/>
          <p:cNvPicPr preferRelativeResize="0"/>
          <p:nvPr/>
        </p:nvPicPr>
        <p:blipFill rotWithShape="1">
          <a:blip r:embed="rId4">
            <a:alphaModFix/>
          </a:blip>
          <a:srcRect b="34626" l="43311" r="2154" t="26663"/>
          <a:stretch/>
        </p:blipFill>
        <p:spPr>
          <a:xfrm>
            <a:off x="3833475" y="1381725"/>
            <a:ext cx="1981665" cy="1054925"/>
          </a:xfrm>
          <a:prstGeom prst="rect">
            <a:avLst/>
          </a:prstGeom>
          <a:noFill/>
          <a:ln>
            <a:noFill/>
          </a:ln>
        </p:spPr>
      </p:pic>
      <p:pic>
        <p:nvPicPr>
          <p:cNvPr id="108" name="Google Shape;108;p17"/>
          <p:cNvPicPr preferRelativeResize="0"/>
          <p:nvPr/>
        </p:nvPicPr>
        <p:blipFill rotWithShape="1">
          <a:blip r:embed="rId5">
            <a:alphaModFix/>
          </a:blip>
          <a:srcRect b="45803" l="33748" r="18912" t="16625"/>
          <a:stretch/>
        </p:blipFill>
        <p:spPr>
          <a:xfrm>
            <a:off x="5815150" y="1726200"/>
            <a:ext cx="1420525" cy="845546"/>
          </a:xfrm>
          <a:prstGeom prst="rect">
            <a:avLst/>
          </a:prstGeom>
          <a:noFill/>
          <a:ln>
            <a:noFill/>
          </a:ln>
        </p:spPr>
      </p:pic>
      <p:pic>
        <p:nvPicPr>
          <p:cNvPr id="109" name="Google Shape;109;p17"/>
          <p:cNvPicPr preferRelativeResize="0"/>
          <p:nvPr/>
        </p:nvPicPr>
        <p:blipFill rotWithShape="1">
          <a:blip r:embed="rId6">
            <a:alphaModFix/>
          </a:blip>
          <a:srcRect b="16587" l="14137" r="10860" t="23420"/>
          <a:stretch/>
        </p:blipFill>
        <p:spPr>
          <a:xfrm>
            <a:off x="4572000" y="2324363"/>
            <a:ext cx="1272525" cy="763425"/>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3" name="Shape 113"/>
        <p:cNvGrpSpPr/>
        <p:nvPr/>
      </p:nvGrpSpPr>
      <p:grpSpPr>
        <a:xfrm>
          <a:off x="0" y="0"/>
          <a:ext cx="0" cy="0"/>
          <a:chOff x="0" y="0"/>
          <a:chExt cx="0" cy="0"/>
        </a:xfrm>
      </p:grpSpPr>
      <p:sp>
        <p:nvSpPr>
          <p:cNvPr id="114" name="Google Shape;114;p18"/>
          <p:cNvSpPr txBox="1"/>
          <p:nvPr>
            <p:ph type="title"/>
          </p:nvPr>
        </p:nvSpPr>
        <p:spPr>
          <a:xfrm>
            <a:off x="-1076125" y="579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My race </a:t>
            </a:r>
            <a:endParaRPr/>
          </a:p>
        </p:txBody>
      </p:sp>
      <p:sp>
        <p:nvSpPr>
          <p:cNvPr id="115" name="Google Shape;115;p18"/>
          <p:cNvSpPr txBox="1"/>
          <p:nvPr>
            <p:ph idx="1" type="body"/>
          </p:nvPr>
        </p:nvSpPr>
        <p:spPr>
          <a:xfrm>
            <a:off x="-89550" y="1661125"/>
            <a:ext cx="8520600" cy="740400"/>
          </a:xfrm>
          <a:prstGeom prst="rect">
            <a:avLst/>
          </a:prstGeom>
        </p:spPr>
        <p:txBody>
          <a:bodyPr anchorCtr="0" anchor="t" bIns="91425" lIns="91425" spcFirstLastPara="1" rIns="91425" wrap="square" tIns="91425">
            <a:noAutofit/>
          </a:bodyPr>
          <a:lstStyle/>
          <a:p>
            <a:pPr indent="-342900" lvl="0" marL="457200" rtl="0" algn="l">
              <a:lnSpc>
                <a:spcPct val="138000"/>
              </a:lnSpc>
              <a:spcBef>
                <a:spcPts val="0"/>
              </a:spcBef>
              <a:spcAft>
                <a:spcPts val="0"/>
              </a:spcAft>
              <a:buClr>
                <a:schemeClr val="dk1"/>
              </a:buClr>
              <a:buSzPts val="1800"/>
              <a:buChar char="●"/>
            </a:pPr>
            <a:r>
              <a:rPr lang="en">
                <a:solidFill>
                  <a:schemeClr val="dk1"/>
                </a:solidFill>
              </a:rPr>
              <a:t>I am mexican-american.</a:t>
            </a:r>
            <a:endParaRPr>
              <a:solidFill>
                <a:schemeClr val="dk1"/>
              </a:solidFill>
            </a:endParaRPr>
          </a:p>
          <a:p>
            <a:pPr indent="-342900" lvl="0" marL="457200" rtl="0" algn="l">
              <a:lnSpc>
                <a:spcPct val="138000"/>
              </a:lnSpc>
              <a:spcBef>
                <a:spcPts val="0"/>
              </a:spcBef>
              <a:spcAft>
                <a:spcPts val="0"/>
              </a:spcAft>
              <a:buClr>
                <a:schemeClr val="dk1"/>
              </a:buClr>
              <a:buSzPts val="1800"/>
              <a:buChar char="●"/>
            </a:pPr>
            <a:r>
              <a:rPr lang="en">
                <a:solidFill>
                  <a:schemeClr val="dk1"/>
                </a:solidFill>
              </a:rPr>
              <a:t>My favorite mexican food to eat is </a:t>
            </a:r>
            <a:endParaRPr>
              <a:solidFill>
                <a:schemeClr val="dk1"/>
              </a:solidFill>
            </a:endParaRPr>
          </a:p>
          <a:p>
            <a:pPr indent="-342900" lvl="0" marL="457200" rtl="0" algn="l">
              <a:lnSpc>
                <a:spcPct val="138000"/>
              </a:lnSpc>
              <a:spcBef>
                <a:spcPts val="0"/>
              </a:spcBef>
              <a:spcAft>
                <a:spcPts val="0"/>
              </a:spcAft>
              <a:buClr>
                <a:schemeClr val="dk1"/>
              </a:buClr>
              <a:buSzPts val="1800"/>
              <a:buChar char="●"/>
            </a:pPr>
            <a:r>
              <a:rPr lang="en">
                <a:solidFill>
                  <a:schemeClr val="dk1"/>
                </a:solidFill>
              </a:rPr>
              <a:t>tamales,tacos,enchiladas, menudo. I love being </a:t>
            </a:r>
            <a:endParaRPr>
              <a:solidFill>
                <a:schemeClr val="dk1"/>
              </a:solidFill>
            </a:endParaRPr>
          </a:p>
          <a:p>
            <a:pPr indent="-342900" lvl="0" marL="457200" rtl="0" algn="l">
              <a:lnSpc>
                <a:spcPct val="138000"/>
              </a:lnSpc>
              <a:spcBef>
                <a:spcPts val="0"/>
              </a:spcBef>
              <a:spcAft>
                <a:spcPts val="0"/>
              </a:spcAft>
              <a:buClr>
                <a:schemeClr val="dk1"/>
              </a:buClr>
              <a:buSzPts val="1800"/>
              <a:buChar char="●"/>
            </a:pPr>
            <a:r>
              <a:rPr lang="en">
                <a:solidFill>
                  <a:schemeClr val="dk1"/>
                </a:solidFill>
              </a:rPr>
              <a:t>mexican in mexico there are carnivals there always people dancing the temples the underwater caves and the music.</a:t>
            </a:r>
            <a:endParaRPr>
              <a:solidFill>
                <a:schemeClr val="dk1"/>
              </a:solidFill>
            </a:endParaRPr>
          </a:p>
          <a:p>
            <a:pPr indent="0" lvl="0" marL="0" rtl="0" algn="l">
              <a:spcBef>
                <a:spcPts val="16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pic>
        <p:nvPicPr>
          <p:cNvPr descr="The Culture and Customs of Mexico - National days and Festivals" id="116" name="Google Shape;116;p18"/>
          <p:cNvPicPr preferRelativeResize="0"/>
          <p:nvPr/>
        </p:nvPicPr>
        <p:blipFill>
          <a:blip r:embed="rId3">
            <a:alphaModFix/>
          </a:blip>
          <a:stretch>
            <a:fillRect/>
          </a:stretch>
        </p:blipFill>
        <p:spPr>
          <a:xfrm>
            <a:off x="5981700" y="3540325"/>
            <a:ext cx="2981325" cy="1390650"/>
          </a:xfrm>
          <a:prstGeom prst="rect">
            <a:avLst/>
          </a:prstGeom>
          <a:noFill/>
          <a:ln>
            <a:noFill/>
          </a:ln>
        </p:spPr>
      </p:pic>
      <p:pic>
        <p:nvPicPr>
          <p:cNvPr descr="The Culture and Customs of Mexico - National days and Festivals" id="117" name="Google Shape;117;p18"/>
          <p:cNvPicPr preferRelativeResize="0"/>
          <p:nvPr/>
        </p:nvPicPr>
        <p:blipFill>
          <a:blip r:embed="rId4">
            <a:alphaModFix/>
          </a:blip>
          <a:stretch>
            <a:fillRect/>
          </a:stretch>
        </p:blipFill>
        <p:spPr>
          <a:xfrm>
            <a:off x="256825" y="3739500"/>
            <a:ext cx="2828925" cy="1260050"/>
          </a:xfrm>
          <a:prstGeom prst="rect">
            <a:avLst/>
          </a:prstGeom>
          <a:noFill/>
          <a:ln>
            <a:noFill/>
          </a:ln>
        </p:spPr>
      </p:pic>
      <p:pic>
        <p:nvPicPr>
          <p:cNvPr descr="Top 30 Most Popular Mexican Foods- Best Mexican Dishes - Chef's Pencil" id="118" name="Google Shape;118;p18"/>
          <p:cNvPicPr preferRelativeResize="0"/>
          <p:nvPr/>
        </p:nvPicPr>
        <p:blipFill>
          <a:blip r:embed="rId5">
            <a:alphaModFix/>
          </a:blip>
          <a:stretch>
            <a:fillRect/>
          </a:stretch>
        </p:blipFill>
        <p:spPr>
          <a:xfrm>
            <a:off x="6955550" y="1551500"/>
            <a:ext cx="2092442" cy="1342650"/>
          </a:xfrm>
          <a:prstGeom prst="rect">
            <a:avLst/>
          </a:prstGeom>
          <a:noFill/>
          <a:ln>
            <a:noFill/>
          </a:ln>
        </p:spPr>
      </p:pic>
      <p:pic>
        <p:nvPicPr>
          <p:cNvPr descr="The Culture and Customs of Mexico - National days and Festivals" id="119" name="Google Shape;119;p18"/>
          <p:cNvPicPr preferRelativeResize="0"/>
          <p:nvPr/>
        </p:nvPicPr>
        <p:blipFill>
          <a:blip r:embed="rId6">
            <a:alphaModFix/>
          </a:blip>
          <a:stretch>
            <a:fillRect/>
          </a:stretch>
        </p:blipFill>
        <p:spPr>
          <a:xfrm>
            <a:off x="4102625" y="579775"/>
            <a:ext cx="2331971" cy="134265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friends</a:t>
            </a:r>
            <a:endParaRPr/>
          </a:p>
        </p:txBody>
      </p:sp>
      <p:sp>
        <p:nvSpPr>
          <p:cNvPr id="125" name="Google Shape;125;p19"/>
          <p:cNvSpPr txBox="1"/>
          <p:nvPr>
            <p:ph idx="1" type="body"/>
          </p:nvPr>
        </p:nvSpPr>
        <p:spPr>
          <a:xfrm>
            <a:off x="311700" y="1152475"/>
            <a:ext cx="2952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i="1" lang="en" sz="1900"/>
              <a:t>I have 2 </a:t>
            </a:r>
            <a:r>
              <a:rPr i="1" lang="en" sz="1900"/>
              <a:t>best friends there names are izabella and Alondra and the rest are friends i love hanging out with them they make me so happy i see them as sisters i just love them both so so much</a:t>
            </a:r>
            <a:endParaRPr i="1" sz="1900"/>
          </a:p>
          <a:p>
            <a:pPr indent="0" lvl="0" marL="0" rtl="0" algn="l">
              <a:spcBef>
                <a:spcPts val="1600"/>
              </a:spcBef>
              <a:spcAft>
                <a:spcPts val="1600"/>
              </a:spcAft>
              <a:buNone/>
            </a:pPr>
            <a:r>
              <a:t/>
            </a:r>
            <a:endParaRPr i="1" sz="1900"/>
          </a:p>
        </p:txBody>
      </p:sp>
      <p:pic>
        <p:nvPicPr>
          <p:cNvPr id="126" name="Google Shape;126;p19"/>
          <p:cNvPicPr preferRelativeResize="0"/>
          <p:nvPr/>
        </p:nvPicPr>
        <p:blipFill rotWithShape="1">
          <a:blip r:embed="rId3">
            <a:alphaModFix/>
          </a:blip>
          <a:srcRect b="23743" l="23315" r="5163" t="23633"/>
          <a:stretch/>
        </p:blipFill>
        <p:spPr>
          <a:xfrm>
            <a:off x="5707125" y="2571738"/>
            <a:ext cx="2370750" cy="1308225"/>
          </a:xfrm>
          <a:prstGeom prst="rect">
            <a:avLst/>
          </a:prstGeom>
          <a:noFill/>
          <a:ln>
            <a:noFill/>
          </a:ln>
        </p:spPr>
      </p:pic>
      <p:pic>
        <p:nvPicPr>
          <p:cNvPr id="127" name="Google Shape;127;p19"/>
          <p:cNvPicPr preferRelativeResize="0"/>
          <p:nvPr/>
        </p:nvPicPr>
        <p:blipFill rotWithShape="1">
          <a:blip r:embed="rId4">
            <a:alphaModFix/>
          </a:blip>
          <a:srcRect b="23683" l="14353" r="10140" t="17854"/>
          <a:stretch/>
        </p:blipFill>
        <p:spPr>
          <a:xfrm>
            <a:off x="4256525" y="1361075"/>
            <a:ext cx="2168750" cy="1453375"/>
          </a:xfrm>
          <a:prstGeom prst="rect">
            <a:avLst/>
          </a:prstGeom>
          <a:noFill/>
          <a:ln>
            <a:noFill/>
          </a:ln>
        </p:spPr>
      </p:pic>
      <p:pic>
        <p:nvPicPr>
          <p:cNvPr id="128" name="Google Shape;128;p19"/>
          <p:cNvPicPr preferRelativeResize="0"/>
          <p:nvPr/>
        </p:nvPicPr>
        <p:blipFill rotWithShape="1">
          <a:blip r:embed="rId5">
            <a:alphaModFix/>
          </a:blip>
          <a:srcRect b="12521" l="28672" r="15974" t="9947"/>
          <a:stretch/>
        </p:blipFill>
        <p:spPr>
          <a:xfrm>
            <a:off x="6243125" y="12"/>
            <a:ext cx="1834750" cy="1927525"/>
          </a:xfrm>
          <a:prstGeom prst="rect">
            <a:avLst/>
          </a:prstGeom>
          <a:noFill/>
          <a:ln>
            <a:noFill/>
          </a:ln>
        </p:spPr>
      </p:pic>
      <p:pic>
        <p:nvPicPr>
          <p:cNvPr id="129" name="Google Shape;129;p19"/>
          <p:cNvPicPr preferRelativeResize="0"/>
          <p:nvPr/>
        </p:nvPicPr>
        <p:blipFill rotWithShape="1">
          <a:blip r:embed="rId6">
            <a:alphaModFix/>
          </a:blip>
          <a:srcRect b="27629" l="37211" r="10429" t="33257"/>
          <a:stretch/>
        </p:blipFill>
        <p:spPr>
          <a:xfrm>
            <a:off x="4188525" y="3687225"/>
            <a:ext cx="2236750" cy="1253125"/>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33" name="Shape 133"/>
        <p:cNvGrpSpPr/>
        <p:nvPr/>
      </p:nvGrpSpPr>
      <p:grpSpPr>
        <a:xfrm>
          <a:off x="0" y="0"/>
          <a:ext cx="0" cy="0"/>
          <a:chOff x="0" y="0"/>
          <a:chExt cx="0" cy="0"/>
        </a:xfrm>
      </p:grpSpPr>
      <p:sp>
        <p:nvSpPr>
          <p:cNvPr id="134" name="Google Shape;134;p20"/>
          <p:cNvSpPr txBox="1"/>
          <p:nvPr>
            <p:ph type="title"/>
          </p:nvPr>
        </p:nvSpPr>
        <p:spPr>
          <a:xfrm>
            <a:off x="311700" y="458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The place i want to visit one day </a:t>
            </a:r>
            <a:endParaRPr/>
          </a:p>
        </p:txBody>
      </p:sp>
      <p:sp>
        <p:nvSpPr>
          <p:cNvPr id="135" name="Google Shape;135;p20"/>
          <p:cNvSpPr txBox="1"/>
          <p:nvPr>
            <p:ph idx="1" type="body"/>
          </p:nvPr>
        </p:nvSpPr>
        <p:spPr>
          <a:xfrm>
            <a:off x="229425" y="1385650"/>
            <a:ext cx="3048600" cy="30309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 sz="2300"/>
              <a:t>I </a:t>
            </a:r>
            <a:r>
              <a:rPr lang="en" sz="2300"/>
              <a:t>really</a:t>
            </a:r>
            <a:r>
              <a:rPr lang="en" sz="2300"/>
              <a:t>  </a:t>
            </a:r>
            <a:r>
              <a:rPr lang="en" sz="2300"/>
              <a:t>want</a:t>
            </a:r>
            <a:r>
              <a:rPr lang="en" sz="2300"/>
              <a:t> to visit bora bora i feel like it is really pretty and i feel like i would have a lot of fun there i love the water there it all just looks really pretty.</a:t>
            </a:r>
            <a:endParaRPr sz="2300"/>
          </a:p>
        </p:txBody>
      </p:sp>
      <p:pic>
        <p:nvPicPr>
          <p:cNvPr id="136" name="Google Shape;136;p20"/>
          <p:cNvPicPr preferRelativeResize="0"/>
          <p:nvPr/>
        </p:nvPicPr>
        <p:blipFill>
          <a:blip r:embed="rId3">
            <a:alphaModFix/>
          </a:blip>
          <a:stretch>
            <a:fillRect/>
          </a:stretch>
        </p:blipFill>
        <p:spPr>
          <a:xfrm>
            <a:off x="6502775" y="962425"/>
            <a:ext cx="2115674" cy="1410450"/>
          </a:xfrm>
          <a:prstGeom prst="rect">
            <a:avLst/>
          </a:prstGeom>
          <a:noFill/>
          <a:ln>
            <a:noFill/>
          </a:ln>
        </p:spPr>
      </p:pic>
      <p:pic>
        <p:nvPicPr>
          <p:cNvPr id="137" name="Google Shape;137;p20"/>
          <p:cNvPicPr preferRelativeResize="0"/>
          <p:nvPr/>
        </p:nvPicPr>
        <p:blipFill>
          <a:blip r:embed="rId4">
            <a:alphaModFix/>
          </a:blip>
          <a:stretch>
            <a:fillRect/>
          </a:stretch>
        </p:blipFill>
        <p:spPr>
          <a:xfrm>
            <a:off x="4969775" y="2209775"/>
            <a:ext cx="1849399" cy="1232924"/>
          </a:xfrm>
          <a:prstGeom prst="rect">
            <a:avLst/>
          </a:prstGeom>
          <a:noFill/>
          <a:ln>
            <a:noFill/>
          </a:ln>
        </p:spPr>
      </p:pic>
      <p:pic>
        <p:nvPicPr>
          <p:cNvPr id="138" name="Google Shape;138;p20"/>
          <p:cNvPicPr preferRelativeResize="0"/>
          <p:nvPr/>
        </p:nvPicPr>
        <p:blipFill>
          <a:blip r:embed="rId5">
            <a:alphaModFix/>
          </a:blip>
          <a:stretch>
            <a:fillRect/>
          </a:stretch>
        </p:blipFill>
        <p:spPr>
          <a:xfrm>
            <a:off x="6563875" y="3215466"/>
            <a:ext cx="2399800" cy="1598849"/>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2" name="Shape 142"/>
        <p:cNvGrpSpPr/>
        <p:nvPr/>
      </p:nvGrpSpPr>
      <p:grpSpPr>
        <a:xfrm>
          <a:off x="0" y="0"/>
          <a:ext cx="0" cy="0"/>
          <a:chOff x="0" y="0"/>
          <a:chExt cx="0" cy="0"/>
        </a:xfrm>
      </p:grpSpPr>
      <p:sp>
        <p:nvSpPr>
          <p:cNvPr id="143" name="Google Shape;143;p21"/>
          <p:cNvSpPr txBox="1"/>
          <p:nvPr>
            <p:ph type="title"/>
          </p:nvPr>
        </p:nvSpPr>
        <p:spPr>
          <a:xfrm>
            <a:off x="623400" y="3599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F</a:t>
            </a:r>
            <a:r>
              <a:rPr lang="en"/>
              <a:t>avorite sports </a:t>
            </a:r>
            <a:r>
              <a:rPr lang="en"/>
              <a:t> </a:t>
            </a:r>
            <a:endParaRPr/>
          </a:p>
        </p:txBody>
      </p:sp>
      <p:sp>
        <p:nvSpPr>
          <p:cNvPr id="144" name="Google Shape;144;p21"/>
          <p:cNvSpPr txBox="1"/>
          <p:nvPr>
            <p:ph idx="1" type="body"/>
          </p:nvPr>
        </p:nvSpPr>
        <p:spPr>
          <a:xfrm>
            <a:off x="311700" y="1152475"/>
            <a:ext cx="3506400" cy="1419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i="1" lang="en" sz="2000"/>
              <a:t>I love to play </a:t>
            </a:r>
            <a:r>
              <a:rPr i="1" lang="en" sz="2000"/>
              <a:t>soccer</a:t>
            </a:r>
            <a:r>
              <a:rPr i="1" lang="en" sz="2000"/>
              <a:t> i have been </a:t>
            </a:r>
            <a:r>
              <a:rPr i="1" lang="en" sz="2000"/>
              <a:t>sense</a:t>
            </a:r>
            <a:r>
              <a:rPr i="1" lang="en" sz="2000"/>
              <a:t> i was 5 so i play every year </a:t>
            </a:r>
            <a:endParaRPr i="1" sz="2000"/>
          </a:p>
        </p:txBody>
      </p:sp>
      <p:pic>
        <p:nvPicPr>
          <p:cNvPr id="145" name="Google Shape;145;p21"/>
          <p:cNvPicPr preferRelativeResize="0"/>
          <p:nvPr/>
        </p:nvPicPr>
        <p:blipFill>
          <a:blip r:embed="rId3">
            <a:alphaModFix/>
          </a:blip>
          <a:stretch>
            <a:fillRect/>
          </a:stretch>
        </p:blipFill>
        <p:spPr>
          <a:xfrm>
            <a:off x="5879550" y="902650"/>
            <a:ext cx="2899650" cy="1918950"/>
          </a:xfrm>
          <a:prstGeom prst="rect">
            <a:avLst/>
          </a:prstGeom>
          <a:noFill/>
          <a:ln>
            <a:noFill/>
          </a:ln>
        </p:spPr>
      </p:pic>
      <p:sp>
        <p:nvSpPr>
          <p:cNvPr id="146" name="Google Shape;146;p21"/>
          <p:cNvSpPr txBox="1"/>
          <p:nvPr/>
        </p:nvSpPr>
        <p:spPr>
          <a:xfrm>
            <a:off x="0" y="2791650"/>
            <a:ext cx="4608600" cy="7080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i="1" lang="en" sz="1700"/>
              <a:t>I also love to </a:t>
            </a:r>
            <a:r>
              <a:rPr i="1" lang="en" sz="1700"/>
              <a:t>play volleyball i might tryout for the school this year </a:t>
            </a:r>
            <a:endParaRPr i="1" sz="1700"/>
          </a:p>
        </p:txBody>
      </p:sp>
      <p:pic>
        <p:nvPicPr>
          <p:cNvPr id="147" name="Google Shape;147;p21"/>
          <p:cNvPicPr preferRelativeResize="0"/>
          <p:nvPr/>
        </p:nvPicPr>
        <p:blipFill>
          <a:blip r:embed="rId4">
            <a:alphaModFix/>
          </a:blip>
          <a:stretch>
            <a:fillRect/>
          </a:stretch>
        </p:blipFill>
        <p:spPr>
          <a:xfrm>
            <a:off x="5405450" y="3241500"/>
            <a:ext cx="1914600" cy="1339226"/>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