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900f5c5b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900f5c5b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9cf87bdd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e9cf87bdd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900f5c5bb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900f5c5bb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900f5c5b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900f5c5b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900f5c5bb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900f5c5bb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00f5c5bb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00f5c5bb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00f5c5bb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00f5c5bb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00f5c5bb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900f5c5bb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900f5c5bb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900f5c5bb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00f5c5bb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00f5c5bb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2.jp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5.jpg"/><Relationship Id="rId5" Type="http://schemas.openxmlformats.org/officeDocument/2006/relationships/image" Target="../media/image14.jpg"/><Relationship Id="rId6" Type="http://schemas.openxmlformats.org/officeDocument/2006/relationships/image" Target="../media/image12.jpg"/><Relationship Id="rId7"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073725"/>
            <a:ext cx="8520600" cy="126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All About Me</a:t>
            </a:r>
            <a:endParaRPr/>
          </a:p>
        </p:txBody>
      </p:sp>
      <p:sp>
        <p:nvSpPr>
          <p:cNvPr id="55" name="Google Shape;55;p13"/>
          <p:cNvSpPr txBox="1"/>
          <p:nvPr>
            <p:ph idx="1" type="subTitle"/>
          </p:nvPr>
        </p:nvSpPr>
        <p:spPr>
          <a:xfrm>
            <a:off x="311700" y="2453125"/>
            <a:ext cx="8520600" cy="126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By: Fernanda Hernandez-Tapia</a:t>
            </a:r>
            <a:endParaRPr>
              <a:solidFill>
                <a:schemeClr val="dk1"/>
              </a:solidFill>
            </a:endParaRPr>
          </a:p>
        </p:txBody>
      </p:sp>
      <p:sp>
        <p:nvSpPr>
          <p:cNvPr id="56" name="Google Shape;56;p13"/>
          <p:cNvSpPr/>
          <p:nvPr/>
        </p:nvSpPr>
        <p:spPr>
          <a:xfrm>
            <a:off x="0" y="29725"/>
            <a:ext cx="1673400" cy="930900"/>
          </a:xfrm>
          <a:prstGeom prst="halfFrame">
            <a:avLst>
              <a:gd fmla="val 33333" name="adj1"/>
              <a:gd fmla="val 33333" name="adj2"/>
            </a:avLst>
          </a:prstGeom>
          <a:gradFill>
            <a:gsLst>
              <a:gs pos="0">
                <a:srgbClr val="DD7E6B"/>
              </a:gs>
              <a:gs pos="100000">
                <a:schemeClr val="lt1"/>
              </a:gs>
              <a:gs pos="100000">
                <a:srgbClr val="73737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rot="-10799384">
            <a:off x="7470604" y="4212439"/>
            <a:ext cx="1673400" cy="930900"/>
          </a:xfrm>
          <a:prstGeom prst="halfFrame">
            <a:avLst>
              <a:gd fmla="val 33333" name="adj1"/>
              <a:gd fmla="val 33333" name="adj2"/>
            </a:avLst>
          </a:prstGeom>
          <a:gradFill>
            <a:gsLst>
              <a:gs pos="0">
                <a:srgbClr val="DD7E6B"/>
              </a:gs>
              <a:gs pos="100000">
                <a:schemeClr val="lt1"/>
              </a:gs>
              <a:gs pos="100000">
                <a:srgbClr val="73737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1426475" y="29725"/>
            <a:ext cx="672000" cy="672600"/>
          </a:xfrm>
          <a:prstGeom prst="star4">
            <a:avLst>
              <a:gd fmla="val 12500" name="adj"/>
            </a:avLst>
          </a:prstGeom>
          <a:gradFill>
            <a:gsLst>
              <a:gs pos="0">
                <a:srgbClr val="F2E1A8"/>
              </a:gs>
              <a:gs pos="77000">
                <a:schemeClr val="lt2"/>
              </a:gs>
              <a:gs pos="100000">
                <a:srgbClr val="737373"/>
              </a:gs>
            </a:gsLst>
            <a:lin ang="540070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6338325" y="3539700"/>
            <a:ext cx="672000" cy="672600"/>
          </a:xfrm>
          <a:prstGeom prst="star4">
            <a:avLst>
              <a:gd fmla="val 12500" name="adj"/>
            </a:avLst>
          </a:prstGeom>
          <a:gradFill>
            <a:gsLst>
              <a:gs pos="0">
                <a:srgbClr val="F2E1A8"/>
              </a:gs>
              <a:gs pos="77000">
                <a:schemeClr val="lt2"/>
              </a:gs>
              <a:gs pos="100000">
                <a:srgbClr val="737373"/>
              </a:gs>
            </a:gsLst>
            <a:lin ang="540070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1673400" y="1780525"/>
            <a:ext cx="672000" cy="672600"/>
          </a:xfrm>
          <a:prstGeom prst="star4">
            <a:avLst>
              <a:gd fmla="val 12500" name="adj"/>
            </a:avLst>
          </a:prstGeom>
          <a:gradFill>
            <a:gsLst>
              <a:gs pos="0">
                <a:srgbClr val="F2E1A8"/>
              </a:gs>
              <a:gs pos="77000">
                <a:schemeClr val="lt2"/>
              </a:gs>
              <a:gs pos="100000">
                <a:srgbClr val="737373"/>
              </a:gs>
            </a:gsLst>
            <a:lin ang="540070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3214125" y="3422575"/>
            <a:ext cx="672000" cy="672600"/>
          </a:xfrm>
          <a:prstGeom prst="star4">
            <a:avLst>
              <a:gd fmla="val 12500" name="adj"/>
            </a:avLst>
          </a:prstGeom>
          <a:gradFill>
            <a:gsLst>
              <a:gs pos="0">
                <a:srgbClr val="F2E1A8"/>
              </a:gs>
              <a:gs pos="77000">
                <a:schemeClr val="lt2"/>
              </a:gs>
              <a:gs pos="100000">
                <a:srgbClr val="737373"/>
              </a:gs>
            </a:gsLst>
            <a:lin ang="540070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7853200" y="607050"/>
            <a:ext cx="672000" cy="672600"/>
          </a:xfrm>
          <a:prstGeom prst="star4">
            <a:avLst>
              <a:gd fmla="val 12500" name="adj"/>
            </a:avLst>
          </a:prstGeom>
          <a:gradFill>
            <a:gsLst>
              <a:gs pos="0">
                <a:srgbClr val="F2E1A8"/>
              </a:gs>
              <a:gs pos="77000">
                <a:schemeClr val="lt2"/>
              </a:gs>
              <a:gs pos="100000">
                <a:srgbClr val="737373"/>
              </a:gs>
            </a:gsLst>
            <a:lin ang="540070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640100" y="3539700"/>
            <a:ext cx="672000" cy="672600"/>
          </a:xfrm>
          <a:prstGeom prst="star4">
            <a:avLst>
              <a:gd fmla="val 12500" name="adj"/>
            </a:avLst>
          </a:prstGeom>
          <a:gradFill>
            <a:gsLst>
              <a:gs pos="0">
                <a:srgbClr val="F2E1A8"/>
              </a:gs>
              <a:gs pos="77000">
                <a:schemeClr val="lt2"/>
              </a:gs>
              <a:gs pos="100000">
                <a:srgbClr val="737373"/>
              </a:gs>
            </a:gsLst>
            <a:lin ang="540070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D9EC"/>
            </a:gs>
            <a:gs pos="100000">
              <a:srgbClr val="F4CCCC"/>
            </a:gs>
            <a:gs pos="100000">
              <a:srgbClr val="737373"/>
            </a:gs>
          </a:gsLst>
          <a:lin ang="5400700" scaled="0"/>
        </a:gradFill>
      </p:bgPr>
    </p:bg>
    <p:spTree>
      <p:nvGrpSpPr>
        <p:cNvPr id="131" name="Shape 131"/>
        <p:cNvGrpSpPr/>
        <p:nvPr/>
      </p:nvGrpSpPr>
      <p:grpSpPr>
        <a:xfrm>
          <a:off x="0" y="0"/>
          <a:ext cx="0" cy="0"/>
          <a:chOff x="0" y="0"/>
          <a:chExt cx="0" cy="0"/>
        </a:xfrm>
      </p:grpSpPr>
      <p:sp>
        <p:nvSpPr>
          <p:cNvPr id="132" name="Google Shape;13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My favorite subject in school:</a:t>
            </a:r>
            <a:endParaRPr/>
          </a:p>
        </p:txBody>
      </p:sp>
      <p:sp>
        <p:nvSpPr>
          <p:cNvPr id="133" name="Google Shape;133;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Science!</a:t>
            </a:r>
            <a:endParaRPr sz="2200"/>
          </a:p>
          <a:p>
            <a:pPr indent="-368300" lvl="0" marL="457200" rtl="0" algn="l">
              <a:spcBef>
                <a:spcPts val="0"/>
              </a:spcBef>
              <a:spcAft>
                <a:spcPts val="0"/>
              </a:spcAft>
              <a:buSzPts val="2200"/>
              <a:buChar char="●"/>
            </a:pPr>
            <a:r>
              <a:rPr lang="en" sz="2200"/>
              <a:t>Math</a:t>
            </a:r>
            <a:endParaRPr sz="2200"/>
          </a:p>
          <a:p>
            <a:pPr indent="-368300" lvl="0" marL="457200" rtl="0" algn="l">
              <a:spcBef>
                <a:spcPts val="0"/>
              </a:spcBef>
              <a:spcAft>
                <a:spcPts val="0"/>
              </a:spcAft>
              <a:buSzPts val="2200"/>
              <a:buChar char="●"/>
            </a:pPr>
            <a:r>
              <a:rPr lang="en" sz="2200"/>
              <a:t>ELD</a:t>
            </a:r>
            <a:endParaRPr sz="2200"/>
          </a:p>
          <a:p>
            <a:pPr indent="0" lvl="0" marL="457200" rtl="0" algn="ctr">
              <a:spcBef>
                <a:spcPts val="1600"/>
              </a:spcBef>
              <a:spcAft>
                <a:spcPts val="1600"/>
              </a:spcAft>
              <a:buNone/>
            </a:pPr>
            <a:r>
              <a:rPr lang="en" sz="2200"/>
              <a:t>Those are my favorite subjects</a:t>
            </a:r>
            <a:endParaRPr sz="2200"/>
          </a:p>
        </p:txBody>
      </p:sp>
      <p:pic>
        <p:nvPicPr>
          <p:cNvPr id="134" name="Google Shape;134;p22"/>
          <p:cNvPicPr preferRelativeResize="0"/>
          <p:nvPr/>
        </p:nvPicPr>
        <p:blipFill>
          <a:blip r:embed="rId3">
            <a:alphaModFix/>
          </a:blip>
          <a:stretch>
            <a:fillRect/>
          </a:stretch>
        </p:blipFill>
        <p:spPr>
          <a:xfrm>
            <a:off x="214125" y="3084575"/>
            <a:ext cx="1157475" cy="1831450"/>
          </a:xfrm>
          <a:prstGeom prst="rect">
            <a:avLst/>
          </a:prstGeom>
          <a:noFill/>
          <a:ln>
            <a:noFill/>
          </a:ln>
        </p:spPr>
      </p:pic>
      <p:pic>
        <p:nvPicPr>
          <p:cNvPr id="135" name="Google Shape;135;p22"/>
          <p:cNvPicPr preferRelativeResize="0"/>
          <p:nvPr/>
        </p:nvPicPr>
        <p:blipFill>
          <a:blip r:embed="rId4">
            <a:alphaModFix/>
          </a:blip>
          <a:stretch>
            <a:fillRect/>
          </a:stretch>
        </p:blipFill>
        <p:spPr>
          <a:xfrm>
            <a:off x="6569627" y="3245925"/>
            <a:ext cx="2262675" cy="1508749"/>
          </a:xfrm>
          <a:prstGeom prst="rect">
            <a:avLst/>
          </a:prstGeom>
          <a:noFill/>
          <a:ln>
            <a:noFill/>
          </a:ln>
        </p:spPr>
      </p:pic>
      <p:pic>
        <p:nvPicPr>
          <p:cNvPr id="136" name="Google Shape;136;p22"/>
          <p:cNvPicPr preferRelativeResize="0"/>
          <p:nvPr/>
        </p:nvPicPr>
        <p:blipFill>
          <a:blip r:embed="rId5">
            <a:alphaModFix/>
          </a:blip>
          <a:stretch>
            <a:fillRect/>
          </a:stretch>
        </p:blipFill>
        <p:spPr>
          <a:xfrm>
            <a:off x="7635250" y="-23000"/>
            <a:ext cx="1508750" cy="1508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0F6"/>
        </a:solidFill>
      </p:bgPr>
    </p:bg>
    <p:spTree>
      <p:nvGrpSpPr>
        <p:cNvPr id="140" name="Shape 140"/>
        <p:cNvGrpSpPr/>
        <p:nvPr/>
      </p:nvGrpSpPr>
      <p:grpSpPr>
        <a:xfrm>
          <a:off x="0" y="0"/>
          <a:ext cx="0" cy="0"/>
          <a:chOff x="0" y="0"/>
          <a:chExt cx="0" cy="0"/>
        </a:xfrm>
      </p:grpSpPr>
      <p:sp>
        <p:nvSpPr>
          <p:cNvPr id="141" name="Google Shape;14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favorite actresses are:</a:t>
            </a:r>
            <a:endParaRPr/>
          </a:p>
        </p:txBody>
      </p:sp>
      <p:sp>
        <p:nvSpPr>
          <p:cNvPr id="142" name="Google Shape;142;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AutoNum type="arabicParenR"/>
            </a:pPr>
            <a:r>
              <a:rPr lang="en" sz="2100">
                <a:solidFill>
                  <a:schemeClr val="dk1"/>
                </a:solidFill>
              </a:rPr>
              <a:t>Sadie sink</a:t>
            </a:r>
            <a:endParaRPr sz="2100">
              <a:solidFill>
                <a:schemeClr val="dk1"/>
              </a:solidFill>
            </a:endParaRPr>
          </a:p>
          <a:p>
            <a:pPr indent="-361950" lvl="0" marL="457200" rtl="0" algn="l">
              <a:spcBef>
                <a:spcPts val="0"/>
              </a:spcBef>
              <a:spcAft>
                <a:spcPts val="0"/>
              </a:spcAft>
              <a:buClr>
                <a:schemeClr val="dk1"/>
              </a:buClr>
              <a:buSzPts val="2100"/>
              <a:buAutoNum type="arabicParenR"/>
            </a:pPr>
            <a:r>
              <a:rPr lang="en" sz="2100">
                <a:solidFill>
                  <a:schemeClr val="dk1"/>
                </a:solidFill>
              </a:rPr>
              <a:t>Kiana Madeira</a:t>
            </a:r>
            <a:endParaRPr sz="2100">
              <a:solidFill>
                <a:schemeClr val="dk1"/>
              </a:solidFill>
            </a:endParaRPr>
          </a:p>
          <a:p>
            <a:pPr indent="-361950" lvl="0" marL="457200" rtl="0" algn="l">
              <a:spcBef>
                <a:spcPts val="0"/>
              </a:spcBef>
              <a:spcAft>
                <a:spcPts val="0"/>
              </a:spcAft>
              <a:buClr>
                <a:schemeClr val="dk1"/>
              </a:buClr>
              <a:buSzPts val="2100"/>
              <a:buAutoNum type="arabicParenR"/>
            </a:pPr>
            <a:r>
              <a:rPr lang="en" sz="2100">
                <a:solidFill>
                  <a:schemeClr val="dk1"/>
                </a:solidFill>
              </a:rPr>
              <a:t>Maya hawk</a:t>
            </a:r>
            <a:endParaRPr sz="2100">
              <a:solidFill>
                <a:schemeClr val="dk1"/>
              </a:solidFill>
            </a:endParaRPr>
          </a:p>
          <a:p>
            <a:pPr indent="-361950" lvl="0" marL="457200" rtl="0" algn="l">
              <a:spcBef>
                <a:spcPts val="0"/>
              </a:spcBef>
              <a:spcAft>
                <a:spcPts val="0"/>
              </a:spcAft>
              <a:buClr>
                <a:schemeClr val="dk1"/>
              </a:buClr>
              <a:buSzPts val="2100"/>
              <a:buAutoNum type="arabicParenR"/>
            </a:pPr>
            <a:r>
              <a:rPr lang="en" sz="2100">
                <a:solidFill>
                  <a:schemeClr val="dk1"/>
                </a:solidFill>
              </a:rPr>
              <a:t>Millie bobby brown</a:t>
            </a:r>
            <a:endParaRPr sz="2100">
              <a:solidFill>
                <a:schemeClr val="dk1"/>
              </a:solidFill>
            </a:endParaRPr>
          </a:p>
          <a:p>
            <a:pPr indent="-361950" lvl="0" marL="457200" rtl="0" algn="l">
              <a:spcBef>
                <a:spcPts val="0"/>
              </a:spcBef>
              <a:spcAft>
                <a:spcPts val="0"/>
              </a:spcAft>
              <a:buClr>
                <a:schemeClr val="dk1"/>
              </a:buClr>
              <a:buSzPts val="2100"/>
              <a:buAutoNum type="arabicParenR"/>
            </a:pPr>
            <a:r>
              <a:rPr lang="en" sz="2100">
                <a:solidFill>
                  <a:schemeClr val="dk1"/>
                </a:solidFill>
              </a:rPr>
              <a:t>Margot robbie</a:t>
            </a:r>
            <a:endParaRPr sz="2100">
              <a:solidFill>
                <a:schemeClr val="dk1"/>
              </a:solidFill>
            </a:endParaRPr>
          </a:p>
          <a:p>
            <a:pPr indent="-361950" lvl="0" marL="457200" rtl="0" algn="l">
              <a:spcBef>
                <a:spcPts val="0"/>
              </a:spcBef>
              <a:spcAft>
                <a:spcPts val="0"/>
              </a:spcAft>
              <a:buClr>
                <a:schemeClr val="dk1"/>
              </a:buClr>
              <a:buSzPts val="2100"/>
              <a:buAutoNum type="arabicParenR"/>
            </a:pPr>
            <a:r>
              <a:rPr lang="en" sz="2100">
                <a:solidFill>
                  <a:schemeClr val="dk1"/>
                </a:solidFill>
              </a:rPr>
              <a:t>Joey king</a:t>
            </a:r>
            <a:endParaRPr sz="2100">
              <a:solidFill>
                <a:schemeClr val="dk1"/>
              </a:solidFill>
            </a:endParaRPr>
          </a:p>
          <a:p>
            <a:pPr indent="0" lvl="0" marL="0" rtl="0" algn="ctr">
              <a:spcBef>
                <a:spcPts val="1600"/>
              </a:spcBef>
              <a:spcAft>
                <a:spcPts val="1600"/>
              </a:spcAft>
              <a:buNone/>
            </a:pPr>
            <a:r>
              <a:rPr lang="en" sz="2100">
                <a:solidFill>
                  <a:schemeClr val="dk1"/>
                </a:solidFill>
              </a:rPr>
              <a:t>Those are my favorite actors</a:t>
            </a:r>
            <a:endParaRPr sz="21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name is: Fernanda Hernandez-Tapia</a:t>
            </a:r>
            <a:endParaRPr/>
          </a:p>
        </p:txBody>
      </p:sp>
      <p:sp>
        <p:nvSpPr>
          <p:cNvPr id="69" name="Google Shape;69;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dk1"/>
                </a:solidFill>
              </a:rPr>
              <a:t>I have 1 brother and 1 </a:t>
            </a:r>
            <a:r>
              <a:rPr lang="en" sz="2200">
                <a:solidFill>
                  <a:schemeClr val="dk1"/>
                </a:solidFill>
              </a:rPr>
              <a:t>sister </a:t>
            </a:r>
            <a:endParaRPr sz="2200">
              <a:solidFill>
                <a:schemeClr val="dk1"/>
              </a:solidFill>
            </a:endParaRPr>
          </a:p>
          <a:p>
            <a:pPr indent="0" lvl="0" marL="0" rtl="0" algn="ctr">
              <a:spcBef>
                <a:spcPts val="1600"/>
              </a:spcBef>
              <a:spcAft>
                <a:spcPts val="0"/>
              </a:spcAft>
              <a:buNone/>
            </a:pPr>
            <a:r>
              <a:rPr lang="en" sz="2200">
                <a:solidFill>
                  <a:schemeClr val="dk1"/>
                </a:solidFill>
              </a:rPr>
              <a:t>I have 2 nieces and one nephew and and a mystery gender (that means there is gonna be a new baby)</a:t>
            </a:r>
            <a:endParaRPr sz="2200">
              <a:solidFill>
                <a:schemeClr val="dk1"/>
              </a:solidFill>
            </a:endParaRPr>
          </a:p>
          <a:p>
            <a:pPr indent="0" lvl="0" marL="0" rtl="0" algn="ctr">
              <a:spcBef>
                <a:spcPts val="1600"/>
              </a:spcBef>
              <a:spcAft>
                <a:spcPts val="0"/>
              </a:spcAft>
              <a:buNone/>
            </a:pPr>
            <a:r>
              <a:rPr lang="en" sz="2200">
                <a:solidFill>
                  <a:schemeClr val="dk1"/>
                </a:solidFill>
              </a:rPr>
              <a:t>Me and my siblings get along really well </a:t>
            </a:r>
            <a:endParaRPr sz="2200">
              <a:solidFill>
                <a:schemeClr val="dk1"/>
              </a:solidFill>
            </a:endParaRPr>
          </a:p>
          <a:p>
            <a:pPr indent="0" lvl="0" marL="0" rtl="0" algn="ctr">
              <a:spcBef>
                <a:spcPts val="1600"/>
              </a:spcBef>
              <a:spcAft>
                <a:spcPts val="1600"/>
              </a:spcAft>
              <a:buNone/>
            </a:pPr>
            <a:r>
              <a:rPr lang="en" sz="2200">
                <a:solidFill>
                  <a:schemeClr val="dk1"/>
                </a:solidFill>
              </a:rPr>
              <a:t>I sometimes babysit my nephew or nieces </a:t>
            </a:r>
            <a:endParaRPr sz="2200">
              <a:solidFill>
                <a:schemeClr val="dk1"/>
              </a:solidFill>
            </a:endParaRPr>
          </a:p>
        </p:txBody>
      </p:sp>
      <p:sp>
        <p:nvSpPr>
          <p:cNvPr id="70" name="Google Shape;70;p14"/>
          <p:cNvSpPr/>
          <p:nvPr/>
        </p:nvSpPr>
        <p:spPr>
          <a:xfrm rot="771185">
            <a:off x="7926262" y="166224"/>
            <a:ext cx="1092371" cy="1246805"/>
          </a:xfrm>
          <a:prstGeom prst="hear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rot="-618645">
            <a:off x="713186" y="3593561"/>
            <a:ext cx="1042535" cy="1083670"/>
          </a:xfrm>
          <a:prstGeom prst="smileyFace">
            <a:avLst>
              <a:gd fmla="val 4653"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2E1A8"/>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4040">
            <a:alpha val="65359"/>
          </a:srgbClr>
        </a:solidFill>
      </p:bgPr>
    </p:bg>
    <p:spTree>
      <p:nvGrpSpPr>
        <p:cNvPr id="75" name="Shape 75"/>
        <p:cNvGrpSpPr/>
        <p:nvPr/>
      </p:nvGrpSpPr>
      <p:grpSpPr>
        <a:xfrm>
          <a:off x="0" y="0"/>
          <a:ext cx="0" cy="0"/>
          <a:chOff x="0" y="0"/>
          <a:chExt cx="0" cy="0"/>
        </a:xfrm>
      </p:grpSpPr>
      <p:sp>
        <p:nvSpPr>
          <p:cNvPr id="76" name="Google Shape;7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I’m a very basic person </a:t>
            </a:r>
            <a:endParaRPr/>
          </a:p>
        </p:txBody>
      </p:sp>
      <p:sp>
        <p:nvSpPr>
          <p:cNvPr id="77" name="Google Shape;7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dk1"/>
                </a:solidFill>
              </a:rPr>
              <a:t>My favorite colors are:</a:t>
            </a:r>
            <a:endParaRPr sz="2200">
              <a:solidFill>
                <a:schemeClr val="dk1"/>
              </a:solidFill>
            </a:endParaRPr>
          </a:p>
          <a:p>
            <a:pPr indent="0" lvl="0" marL="0" rtl="0" algn="ctr">
              <a:spcBef>
                <a:spcPts val="1600"/>
              </a:spcBef>
              <a:spcAft>
                <a:spcPts val="0"/>
              </a:spcAft>
              <a:buNone/>
            </a:pPr>
            <a:r>
              <a:rPr lang="en" sz="2200">
                <a:solidFill>
                  <a:schemeClr val="dk1"/>
                </a:solidFill>
              </a:rPr>
              <a:t>Black:</a:t>
            </a:r>
            <a:endParaRPr sz="2200">
              <a:solidFill>
                <a:schemeClr val="dk1"/>
              </a:solidFill>
            </a:endParaRPr>
          </a:p>
          <a:p>
            <a:pPr indent="0" lvl="0" marL="0" rtl="0" algn="ctr">
              <a:spcBef>
                <a:spcPts val="1600"/>
              </a:spcBef>
              <a:spcAft>
                <a:spcPts val="0"/>
              </a:spcAft>
              <a:buNone/>
            </a:pPr>
            <a:r>
              <a:rPr lang="en" sz="2200">
                <a:solidFill>
                  <a:srgbClr val="980000"/>
                </a:solidFill>
              </a:rPr>
              <a:t>Red:</a:t>
            </a:r>
            <a:endParaRPr sz="2200">
              <a:solidFill>
                <a:srgbClr val="980000"/>
              </a:solidFill>
            </a:endParaRPr>
          </a:p>
          <a:p>
            <a:pPr indent="0" lvl="0" marL="0" rtl="0" algn="ctr">
              <a:spcBef>
                <a:spcPts val="1600"/>
              </a:spcBef>
              <a:spcAft>
                <a:spcPts val="0"/>
              </a:spcAft>
              <a:buNone/>
            </a:pPr>
            <a:r>
              <a:rPr lang="en" sz="2200">
                <a:solidFill>
                  <a:srgbClr val="D0E0E3"/>
                </a:solidFill>
              </a:rPr>
              <a:t>Light blue:</a:t>
            </a:r>
            <a:endParaRPr sz="2200">
              <a:solidFill>
                <a:srgbClr val="D0E0E3"/>
              </a:solidFill>
            </a:endParaRPr>
          </a:p>
          <a:p>
            <a:pPr indent="0" lvl="0" marL="0" rtl="0" algn="ctr">
              <a:spcBef>
                <a:spcPts val="1600"/>
              </a:spcBef>
              <a:spcAft>
                <a:spcPts val="0"/>
              </a:spcAft>
              <a:buNone/>
            </a:pPr>
            <a:r>
              <a:rPr lang="en" sz="2200">
                <a:solidFill>
                  <a:srgbClr val="EAD1DC"/>
                </a:solidFill>
              </a:rPr>
              <a:t>Light pink:</a:t>
            </a:r>
            <a:endParaRPr sz="2200">
              <a:solidFill>
                <a:srgbClr val="EAD1DC"/>
              </a:solidFill>
            </a:endParaRPr>
          </a:p>
          <a:p>
            <a:pPr indent="0" lvl="0" marL="0" rtl="0" algn="ctr">
              <a:spcBef>
                <a:spcPts val="1600"/>
              </a:spcBef>
              <a:spcAft>
                <a:spcPts val="1600"/>
              </a:spcAft>
              <a:buNone/>
            </a:pPr>
            <a:r>
              <a:t/>
            </a:r>
            <a:endParaRPr sz="2200">
              <a:solidFill>
                <a:schemeClr val="dk1"/>
              </a:solidFill>
            </a:endParaRPr>
          </a:p>
        </p:txBody>
      </p:sp>
      <p:sp>
        <p:nvSpPr>
          <p:cNvPr id="78" name="Google Shape;78;p15"/>
          <p:cNvSpPr/>
          <p:nvPr/>
        </p:nvSpPr>
        <p:spPr>
          <a:xfrm>
            <a:off x="1165850" y="150900"/>
            <a:ext cx="7146000" cy="48417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 name="Google Shape;79;p15"/>
          <p:cNvPicPr preferRelativeResize="0"/>
          <p:nvPr/>
        </p:nvPicPr>
        <p:blipFill>
          <a:blip r:embed="rId3">
            <a:alphaModFix/>
          </a:blip>
          <a:stretch>
            <a:fillRect/>
          </a:stretch>
        </p:blipFill>
        <p:spPr>
          <a:xfrm>
            <a:off x="0" y="3483850"/>
            <a:ext cx="1508750" cy="1508750"/>
          </a:xfrm>
          <a:prstGeom prst="rect">
            <a:avLst/>
          </a:prstGeom>
          <a:noFill/>
          <a:ln>
            <a:noFill/>
          </a:ln>
        </p:spPr>
      </p:pic>
      <p:pic>
        <p:nvPicPr>
          <p:cNvPr id="80" name="Google Shape;80;p15"/>
          <p:cNvPicPr preferRelativeResize="0"/>
          <p:nvPr/>
        </p:nvPicPr>
        <p:blipFill>
          <a:blip r:embed="rId4">
            <a:alphaModFix/>
          </a:blip>
          <a:stretch>
            <a:fillRect/>
          </a:stretch>
        </p:blipFill>
        <p:spPr>
          <a:xfrm>
            <a:off x="7566704" y="0"/>
            <a:ext cx="1577301" cy="113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D3EF">
            <a:alpha val="88830"/>
          </a:srgbClr>
        </a:solidFill>
      </p:bgPr>
    </p:bg>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 have 1 dog </a:t>
            </a:r>
            <a:endParaRPr/>
          </a:p>
        </p:txBody>
      </p:sp>
      <p:sp>
        <p:nvSpPr>
          <p:cNvPr id="86" name="Google Shape;8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100">
                <a:solidFill>
                  <a:schemeClr val="dk1"/>
                </a:solidFill>
              </a:rPr>
              <a:t>His name is paco, It was my aunts dog but when we went to go visit her she said if we can take care of him because she was going to have </a:t>
            </a:r>
            <a:r>
              <a:rPr lang="en" sz="2100">
                <a:solidFill>
                  <a:schemeClr val="dk1"/>
                </a:solidFill>
              </a:rPr>
              <a:t>surgery 3 years pass and she still has not asked for him until she called and said we can keep him so i’m happy about that.</a:t>
            </a:r>
            <a:endParaRPr sz="2400">
              <a:solidFill>
                <a:schemeClr val="dk1"/>
              </a:solidFill>
            </a:endParaRPr>
          </a:p>
        </p:txBody>
      </p:sp>
      <p:pic>
        <p:nvPicPr>
          <p:cNvPr id="87" name="Google Shape;87;p16"/>
          <p:cNvPicPr preferRelativeResize="0"/>
          <p:nvPr/>
        </p:nvPicPr>
        <p:blipFill>
          <a:blip r:embed="rId3">
            <a:alphaModFix/>
          </a:blip>
          <a:stretch>
            <a:fillRect/>
          </a:stretch>
        </p:blipFill>
        <p:spPr>
          <a:xfrm rot="-405767">
            <a:off x="800100" y="2880351"/>
            <a:ext cx="1641351" cy="1231026"/>
          </a:xfrm>
          <a:prstGeom prst="rect">
            <a:avLst/>
          </a:prstGeom>
          <a:noFill/>
          <a:ln>
            <a:noFill/>
          </a:ln>
        </p:spPr>
      </p:pic>
      <p:pic>
        <p:nvPicPr>
          <p:cNvPr id="88" name="Google Shape;88;p16"/>
          <p:cNvPicPr preferRelativeResize="0"/>
          <p:nvPr/>
        </p:nvPicPr>
        <p:blipFill>
          <a:blip r:embed="rId4">
            <a:alphaModFix/>
          </a:blip>
          <a:stretch>
            <a:fillRect/>
          </a:stretch>
        </p:blipFill>
        <p:spPr>
          <a:xfrm>
            <a:off x="6947150" y="0"/>
            <a:ext cx="1650975" cy="1117583"/>
          </a:xfrm>
          <a:prstGeom prst="rect">
            <a:avLst/>
          </a:prstGeom>
          <a:noFill/>
          <a:ln>
            <a:noFill/>
          </a:ln>
        </p:spPr>
      </p:pic>
      <p:pic>
        <p:nvPicPr>
          <p:cNvPr id="89" name="Google Shape;89;p16"/>
          <p:cNvPicPr preferRelativeResize="0"/>
          <p:nvPr/>
        </p:nvPicPr>
        <p:blipFill>
          <a:blip r:embed="rId5">
            <a:alphaModFix/>
          </a:blip>
          <a:stretch>
            <a:fillRect/>
          </a:stretch>
        </p:blipFill>
        <p:spPr>
          <a:xfrm>
            <a:off x="6947150" y="2660900"/>
            <a:ext cx="1529350" cy="2361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8989"/>
        </a:solidFill>
      </p:bgPr>
    </p:bg>
    <p:spTree>
      <p:nvGrpSpPr>
        <p:cNvPr id="93" name="Shape 93"/>
        <p:cNvGrpSpPr/>
        <p:nvPr/>
      </p:nvGrpSpPr>
      <p:grpSpPr>
        <a:xfrm>
          <a:off x="0" y="0"/>
          <a:ext cx="0" cy="0"/>
          <a:chOff x="0" y="0"/>
          <a:chExt cx="0" cy="0"/>
        </a:xfrm>
      </p:grpSpPr>
      <p:sp>
        <p:nvSpPr>
          <p:cNvPr id="94" name="Google Shape;9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rPr>
              <a:t>I have many personalities : When i’m around family i’m this funny cousin. When im with friends i’m serious and also goof </a:t>
            </a:r>
            <a:r>
              <a:rPr lang="en" sz="2100">
                <a:solidFill>
                  <a:schemeClr val="dk1"/>
                </a:solidFill>
              </a:rPr>
              <a:t>around a lot </a:t>
            </a:r>
            <a:endParaRPr sz="2100">
              <a:solidFill>
                <a:schemeClr val="dk1"/>
              </a:solidFill>
            </a:endParaRPr>
          </a:p>
          <a:p>
            <a:pPr indent="0" lvl="0" marL="0" rtl="0" algn="l">
              <a:spcBef>
                <a:spcPts val="1600"/>
              </a:spcBef>
              <a:spcAft>
                <a:spcPts val="1600"/>
              </a:spcAft>
              <a:buNone/>
            </a:pPr>
            <a:r>
              <a:rPr lang="en" sz="2100">
                <a:solidFill>
                  <a:schemeClr val="dk1"/>
                </a:solidFill>
              </a:rPr>
              <a:t>When i’m in school im this serious person and i really try to focus on school and do what  needs to be done. </a:t>
            </a:r>
            <a:endParaRPr sz="2100">
              <a:solidFill>
                <a:srgbClr val="CC8989"/>
              </a:solidFill>
            </a:endParaRPr>
          </a:p>
        </p:txBody>
      </p:sp>
      <p:sp>
        <p:nvSpPr>
          <p:cNvPr id="95" name="Google Shape;9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My personality: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lin ang="5400012" scaled="0"/>
        </a:gradFill>
      </p:bgPr>
    </p:bg>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My role models:</a:t>
            </a:r>
            <a:endParaRPr/>
          </a:p>
        </p:txBody>
      </p:sp>
      <p:sp>
        <p:nvSpPr>
          <p:cNvPr id="101" name="Google Shape;10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0000"/>
                </a:solidFill>
              </a:rPr>
              <a:t>My role model is my mom,dad,brother,sister,and one of my friends </a:t>
            </a:r>
            <a:endParaRPr sz="2100">
              <a:solidFill>
                <a:srgbClr val="000000"/>
              </a:solidFill>
            </a:endParaRPr>
          </a:p>
          <a:p>
            <a:pPr indent="0" lvl="0" marL="0" rtl="0" algn="l">
              <a:spcBef>
                <a:spcPts val="1600"/>
              </a:spcBef>
              <a:spcAft>
                <a:spcPts val="1600"/>
              </a:spcAft>
              <a:buNone/>
            </a:pPr>
            <a:r>
              <a:rPr lang="en" sz="2100">
                <a:solidFill>
                  <a:srgbClr val="000000"/>
                </a:solidFill>
              </a:rPr>
              <a:t>The reason why they are my role models is because they respect,they know how to listen,and they work hard and make good money.</a:t>
            </a:r>
            <a:endParaRPr sz="21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C8989"/>
            </a:gs>
            <a:gs pos="100000">
              <a:srgbClr val="737373"/>
            </a:gs>
          </a:gsLst>
          <a:lin ang="5400012" scaled="0"/>
        </a:gradFill>
      </p:bgPr>
    </p:bg>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My favorite foods are:</a:t>
            </a:r>
            <a:endParaRPr/>
          </a:p>
        </p:txBody>
      </p:sp>
      <p:sp>
        <p:nvSpPr>
          <p:cNvPr id="107" name="Google Shape;10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FFFFFF"/>
                </a:solidFill>
              </a:rPr>
              <a:t>Tamales are my favorite,</a:t>
            </a:r>
            <a:endParaRPr sz="2100">
              <a:solidFill>
                <a:srgbClr val="FFFFFF"/>
              </a:solidFill>
            </a:endParaRPr>
          </a:p>
          <a:p>
            <a:pPr indent="0" lvl="0" marL="0" rtl="0" algn="l">
              <a:spcBef>
                <a:spcPts val="1600"/>
              </a:spcBef>
              <a:spcAft>
                <a:spcPts val="0"/>
              </a:spcAft>
              <a:buNone/>
            </a:pPr>
            <a:r>
              <a:t/>
            </a:r>
            <a:endParaRPr sz="2100">
              <a:solidFill>
                <a:srgbClr val="FFFFFF"/>
              </a:solidFill>
            </a:endParaRPr>
          </a:p>
          <a:p>
            <a:pPr indent="0" lvl="0" marL="0" rtl="0" algn="l">
              <a:spcBef>
                <a:spcPts val="1600"/>
              </a:spcBef>
              <a:spcAft>
                <a:spcPts val="1600"/>
              </a:spcAft>
              <a:buNone/>
            </a:pPr>
            <a:r>
              <a:rPr lang="en" sz="2100">
                <a:solidFill>
                  <a:srgbClr val="FFFFFF"/>
                </a:solidFill>
              </a:rPr>
              <a:t>My other favorite food is pozole basically everything my mom makes i like My favorite fruits are , Watermelon, </a:t>
            </a:r>
            <a:r>
              <a:rPr lang="en" sz="2100">
                <a:solidFill>
                  <a:srgbClr val="FFFFFF"/>
                </a:solidFill>
              </a:rPr>
              <a:t>strawberries</a:t>
            </a:r>
            <a:r>
              <a:rPr lang="en" sz="2100">
                <a:solidFill>
                  <a:srgbClr val="FFFFFF"/>
                </a:solidFill>
              </a:rPr>
              <a:t> and </a:t>
            </a:r>
            <a:r>
              <a:rPr lang="en" sz="2100">
                <a:solidFill>
                  <a:srgbClr val="FFFFFF"/>
                </a:solidFill>
              </a:rPr>
              <a:t>blueberries,blackberries </a:t>
            </a:r>
            <a:endParaRPr sz="2100">
              <a:solidFill>
                <a:srgbClr val="FFFFFF"/>
              </a:solidFill>
            </a:endParaRPr>
          </a:p>
        </p:txBody>
      </p:sp>
      <p:pic>
        <p:nvPicPr>
          <p:cNvPr id="108" name="Google Shape;108;p19"/>
          <p:cNvPicPr preferRelativeResize="0"/>
          <p:nvPr/>
        </p:nvPicPr>
        <p:blipFill>
          <a:blip r:embed="rId3">
            <a:alphaModFix/>
          </a:blip>
          <a:stretch>
            <a:fillRect/>
          </a:stretch>
        </p:blipFill>
        <p:spPr>
          <a:xfrm>
            <a:off x="3360050" y="1017719"/>
            <a:ext cx="1609725" cy="1071563"/>
          </a:xfrm>
          <a:prstGeom prst="rect">
            <a:avLst/>
          </a:prstGeom>
          <a:noFill/>
          <a:ln>
            <a:noFill/>
          </a:ln>
        </p:spPr>
      </p:pic>
      <p:pic>
        <p:nvPicPr>
          <p:cNvPr id="109" name="Google Shape;109;p19"/>
          <p:cNvPicPr preferRelativeResize="0"/>
          <p:nvPr/>
        </p:nvPicPr>
        <p:blipFill>
          <a:blip r:embed="rId4">
            <a:alphaModFix/>
          </a:blip>
          <a:stretch>
            <a:fillRect/>
          </a:stretch>
        </p:blipFill>
        <p:spPr>
          <a:xfrm flipH="1" rot="415814">
            <a:off x="7325345" y="617550"/>
            <a:ext cx="1049925" cy="699175"/>
          </a:xfrm>
          <a:prstGeom prst="rect">
            <a:avLst/>
          </a:prstGeom>
          <a:noFill/>
          <a:ln>
            <a:noFill/>
          </a:ln>
        </p:spPr>
      </p:pic>
      <p:pic>
        <p:nvPicPr>
          <p:cNvPr id="110" name="Google Shape;110;p19"/>
          <p:cNvPicPr preferRelativeResize="0"/>
          <p:nvPr/>
        </p:nvPicPr>
        <p:blipFill>
          <a:blip r:embed="rId5">
            <a:alphaModFix/>
          </a:blip>
          <a:stretch>
            <a:fillRect/>
          </a:stretch>
        </p:blipFill>
        <p:spPr>
          <a:xfrm rot="-412154">
            <a:off x="527456" y="3551151"/>
            <a:ext cx="1529989" cy="1017726"/>
          </a:xfrm>
          <a:prstGeom prst="rect">
            <a:avLst/>
          </a:prstGeom>
          <a:noFill/>
          <a:ln>
            <a:noFill/>
          </a:ln>
        </p:spPr>
      </p:pic>
      <p:pic>
        <p:nvPicPr>
          <p:cNvPr id="111" name="Google Shape;111;p19"/>
          <p:cNvPicPr preferRelativeResize="0"/>
          <p:nvPr/>
        </p:nvPicPr>
        <p:blipFill>
          <a:blip r:embed="rId6">
            <a:alphaModFix/>
          </a:blip>
          <a:stretch>
            <a:fillRect/>
          </a:stretch>
        </p:blipFill>
        <p:spPr>
          <a:xfrm rot="522970">
            <a:off x="6754437" y="3189124"/>
            <a:ext cx="2191750" cy="1467601"/>
          </a:xfrm>
          <a:prstGeom prst="rect">
            <a:avLst/>
          </a:prstGeom>
          <a:noFill/>
          <a:ln>
            <a:noFill/>
          </a:ln>
        </p:spPr>
      </p:pic>
      <p:pic>
        <p:nvPicPr>
          <p:cNvPr id="112" name="Google Shape;112;p19"/>
          <p:cNvPicPr preferRelativeResize="0"/>
          <p:nvPr/>
        </p:nvPicPr>
        <p:blipFill>
          <a:blip r:embed="rId7">
            <a:alphaModFix/>
          </a:blip>
          <a:stretch>
            <a:fillRect/>
          </a:stretch>
        </p:blipFill>
        <p:spPr>
          <a:xfrm rot="-409143">
            <a:off x="177919" y="91775"/>
            <a:ext cx="1609726" cy="10727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D9EC"/>
            </a:gs>
            <a:gs pos="100000">
              <a:srgbClr val="737373"/>
            </a:gs>
          </a:gsLst>
          <a:lin ang="5400012" scaled="0"/>
        </a:gradFill>
      </p:bgPr>
    </p:bg>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My favorite movies/shows:</a:t>
            </a:r>
            <a:endParaRPr/>
          </a:p>
        </p:txBody>
      </p:sp>
      <p:sp>
        <p:nvSpPr>
          <p:cNvPr id="118" name="Google Shape;118;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FFFFFF"/>
                </a:solidFill>
              </a:rPr>
              <a:t>My favorite movie is “Lilo and stitch,” “Beauty and the Beast”</a:t>
            </a:r>
            <a:endParaRPr sz="2100">
              <a:solidFill>
                <a:srgbClr val="FFFFFF"/>
              </a:solidFill>
            </a:endParaRPr>
          </a:p>
          <a:p>
            <a:pPr indent="0" lvl="0" marL="0" rtl="0" algn="l">
              <a:spcBef>
                <a:spcPts val="1600"/>
              </a:spcBef>
              <a:spcAft>
                <a:spcPts val="0"/>
              </a:spcAft>
              <a:buNone/>
            </a:pPr>
            <a:r>
              <a:rPr lang="en" sz="2100">
                <a:solidFill>
                  <a:srgbClr val="FFFFFF"/>
                </a:solidFill>
              </a:rPr>
              <a:t>My favorite shows are “ One day at a time” “never have i ever”</a:t>
            </a:r>
            <a:endParaRPr sz="2100">
              <a:solidFill>
                <a:srgbClr val="FFFFFF"/>
              </a:solidFill>
            </a:endParaRPr>
          </a:p>
          <a:p>
            <a:pPr indent="0" lvl="0" marL="0" rtl="0" algn="l">
              <a:spcBef>
                <a:spcPts val="1600"/>
              </a:spcBef>
              <a:spcAft>
                <a:spcPts val="1600"/>
              </a:spcAft>
              <a:buNone/>
            </a:pPr>
            <a:r>
              <a:rPr lang="en" sz="2100">
                <a:solidFill>
                  <a:srgbClr val="FFFFFF"/>
                </a:solidFill>
              </a:rPr>
              <a:t>Those are all my favorite movies/shows </a:t>
            </a:r>
            <a:endParaRPr sz="2100">
              <a:solidFill>
                <a:srgbClr val="FFFFFF"/>
              </a:solidFill>
            </a:endParaRPr>
          </a:p>
        </p:txBody>
      </p:sp>
      <p:pic>
        <p:nvPicPr>
          <p:cNvPr id="119" name="Google Shape;119;p20"/>
          <p:cNvPicPr preferRelativeResize="0"/>
          <p:nvPr/>
        </p:nvPicPr>
        <p:blipFill>
          <a:blip r:embed="rId3">
            <a:alphaModFix/>
          </a:blip>
          <a:stretch>
            <a:fillRect/>
          </a:stretch>
        </p:blipFill>
        <p:spPr>
          <a:xfrm>
            <a:off x="6618750" y="2571750"/>
            <a:ext cx="1830326" cy="979225"/>
          </a:xfrm>
          <a:prstGeom prst="rect">
            <a:avLst/>
          </a:prstGeom>
          <a:noFill/>
          <a:ln>
            <a:noFill/>
          </a:ln>
        </p:spPr>
      </p:pic>
      <p:pic>
        <p:nvPicPr>
          <p:cNvPr id="120" name="Google Shape;120;p20"/>
          <p:cNvPicPr preferRelativeResize="0"/>
          <p:nvPr/>
        </p:nvPicPr>
        <p:blipFill>
          <a:blip r:embed="rId4">
            <a:alphaModFix/>
          </a:blip>
          <a:stretch>
            <a:fillRect/>
          </a:stretch>
        </p:blipFill>
        <p:spPr>
          <a:xfrm>
            <a:off x="3278900" y="2962675"/>
            <a:ext cx="2138375" cy="1357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E1A8"/>
            </a:gs>
            <a:gs pos="77000">
              <a:schemeClr val="lt2"/>
            </a:gs>
            <a:gs pos="100000">
              <a:srgbClr val="737373"/>
            </a:gs>
          </a:gsLst>
          <a:lin ang="5400012" scaled="0"/>
        </a:gradFill>
      </p:bgPr>
    </p:bg>
    <p:spTree>
      <p:nvGrpSpPr>
        <p:cNvPr id="124" name="Shape 124"/>
        <p:cNvGrpSpPr/>
        <p:nvPr/>
      </p:nvGrpSpPr>
      <p:grpSpPr>
        <a:xfrm>
          <a:off x="0" y="0"/>
          <a:ext cx="0" cy="0"/>
          <a:chOff x="0" y="0"/>
          <a:chExt cx="0" cy="0"/>
        </a:xfrm>
      </p:grpSpPr>
      <p:sp>
        <p:nvSpPr>
          <p:cNvPr id="125" name="Google Shape;12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best friends:</a:t>
            </a:r>
            <a:endParaRPr/>
          </a:p>
        </p:txBody>
      </p:sp>
      <p:sp>
        <p:nvSpPr>
          <p:cNvPr id="126" name="Google Shape;12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0000"/>
                </a:solidFill>
              </a:rPr>
              <a:t>I have 5 best friends and 2 friends all my best friends are like family to me i treat them like how treat my siblings.</a:t>
            </a:r>
            <a:endParaRPr sz="2100">
              <a:solidFill>
                <a:srgbClr val="000000"/>
              </a:solidFill>
            </a:endParaRPr>
          </a:p>
          <a:p>
            <a:pPr indent="0" lvl="0" marL="0" rtl="0" algn="l">
              <a:spcBef>
                <a:spcPts val="1600"/>
              </a:spcBef>
              <a:spcAft>
                <a:spcPts val="1600"/>
              </a:spcAft>
              <a:buNone/>
            </a:pPr>
            <a:r>
              <a:rPr lang="en" sz="2100">
                <a:solidFill>
                  <a:srgbClr val="000000"/>
                </a:solidFill>
              </a:rPr>
              <a:t>I don’t have a favorite best friend  bc then that will be kinda messed up </a:t>
            </a:r>
            <a:endParaRPr sz="2100">
              <a:solidFill>
                <a:srgbClr val="000000"/>
              </a:solidFill>
            </a:endParaRPr>
          </a:p>
        </p:txBody>
      </p:sp>
      <p:pic>
        <p:nvPicPr>
          <p:cNvPr id="127" name="Google Shape;127;p21"/>
          <p:cNvPicPr preferRelativeResize="0"/>
          <p:nvPr/>
        </p:nvPicPr>
        <p:blipFill>
          <a:blip r:embed="rId3">
            <a:alphaModFix/>
          </a:blip>
          <a:stretch>
            <a:fillRect/>
          </a:stretch>
        </p:blipFill>
        <p:spPr>
          <a:xfrm>
            <a:off x="690375" y="3060150"/>
            <a:ext cx="1278250" cy="958675"/>
          </a:xfrm>
          <a:prstGeom prst="rect">
            <a:avLst/>
          </a:prstGeom>
          <a:noFill/>
          <a:ln>
            <a:noFill/>
          </a:ln>
          <a:effectLst>
            <a:outerShdw blurRad="114300" rotWithShape="0" algn="bl" dir="7920000" dist="228600">
              <a:srgbClr val="000000">
                <a:alpha val="19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