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00f5c5b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00f5c5b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00f5c5bb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00f5c5bb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00f5c5b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00f5c5b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00f5c5b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00f5c5b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00f5c5bb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00f5c5bb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00f5c5b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00f5c5b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00f5c5bb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00f5c5b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00f5c5b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00f5c5b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00f5c5bb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00f5c5bb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00f5c5bb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00f5c5bb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hyperlink" Target="https://www.youtube.com/channel/UCZCXxjCETlc-sS6TyNzmM1w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gif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gif"/><Relationship Id="rId4" Type="http://schemas.openxmlformats.org/officeDocument/2006/relationships/image" Target="../media/image4.pn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73725"/>
            <a:ext cx="8520600" cy="12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All About Me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By: Ian Vang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545200" y="3207800"/>
            <a:ext cx="4053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Your name</a:t>
            </a:r>
            <a:br>
              <a:rPr lang="en" sz="2200">
                <a:solidFill>
                  <a:schemeClr val="lt1"/>
                </a:solidFill>
              </a:rPr>
            </a:br>
            <a:r>
              <a:rPr lang="en" sz="2200">
                <a:solidFill>
                  <a:schemeClr val="lt1"/>
                </a:solidFill>
              </a:rPr>
              <a:t>Ian Vang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79400" y="4647075"/>
            <a:ext cx="835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https://www.youtube.com/channel/UCZCXxjCETlc-sS6TyNzmM1w</a:t>
            </a:r>
            <a:r>
              <a:rPr lang="en">
                <a:solidFill>
                  <a:schemeClr val="lt1"/>
                </a:solidFill>
              </a:rPr>
              <a:t> SUB TO ME NOW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Nothing 2</a:t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 </a:t>
            </a:r>
            <a:r>
              <a:rPr lang="en"/>
              <a:t>don't</a:t>
            </a:r>
            <a:r>
              <a:rPr lang="en"/>
              <a:t> know what </a:t>
            </a:r>
            <a:r>
              <a:rPr lang="en"/>
              <a:t>i'm</a:t>
            </a:r>
            <a:r>
              <a:rPr lang="en"/>
              <a:t> doing. Most of the time </a:t>
            </a:r>
            <a:r>
              <a:rPr lang="en"/>
              <a:t>i'm</a:t>
            </a:r>
            <a:r>
              <a:rPr lang="en"/>
              <a:t> just bored. I do a lot of things with my mom and dad but i can just summarize it into a 30 </a:t>
            </a:r>
            <a:r>
              <a:rPr lang="en"/>
              <a:t>second</a:t>
            </a:r>
            <a:r>
              <a:rPr lang="en"/>
              <a:t> story. It </a:t>
            </a:r>
            <a:r>
              <a:rPr lang="en"/>
              <a:t>won't</a:t>
            </a:r>
            <a:r>
              <a:rPr lang="en"/>
              <a:t> be that great because I </a:t>
            </a:r>
            <a:r>
              <a:rPr lang="en"/>
              <a:t>don't</a:t>
            </a:r>
            <a:r>
              <a:rPr lang="en"/>
              <a:t> know how to explain things. Life </a:t>
            </a:r>
            <a:r>
              <a:rPr lang="en"/>
              <a:t>isn't</a:t>
            </a:r>
            <a:r>
              <a:rPr lang="en"/>
              <a:t> boring unless you make it boring. I </a:t>
            </a:r>
            <a:r>
              <a:rPr lang="en"/>
              <a:t>don't</a:t>
            </a:r>
            <a:r>
              <a:rPr lang="en"/>
              <a:t> make it boring because for some</a:t>
            </a:r>
            <a:r>
              <a:rPr lang="en"/>
              <a:t> </a:t>
            </a:r>
            <a:r>
              <a:rPr lang="en"/>
              <a:t>reason when</a:t>
            </a:r>
            <a:r>
              <a:rPr lang="en"/>
              <a:t> I say </a:t>
            </a:r>
            <a:r>
              <a:rPr lang="en"/>
              <a:t>i'm</a:t>
            </a:r>
            <a:r>
              <a:rPr lang="en"/>
              <a:t> bored </a:t>
            </a:r>
            <a:r>
              <a:rPr lang="en"/>
              <a:t>it's</a:t>
            </a:r>
            <a:r>
              <a:rPr lang="en"/>
              <a:t> fun. I guess </a:t>
            </a:r>
            <a:r>
              <a:rPr lang="en"/>
              <a:t>that's</a:t>
            </a:r>
            <a:r>
              <a:rPr lang="en"/>
              <a:t> one way to do it. When someone asks me to do something I will but I just kinda do it in my own way.</a:t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25" y="3178100"/>
            <a:ext cx="2237517" cy="19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Slide</a:t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</a:t>
            </a:r>
            <a:r>
              <a:rPr lang="en"/>
              <a:t>there's</a:t>
            </a:r>
            <a:r>
              <a:rPr lang="en"/>
              <a:t> nothing much about me sorr</a:t>
            </a:r>
            <a:r>
              <a:rPr lang="en"/>
              <a:t>y.(not lol)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yes i'm bored.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don't decorate much. I only do when i'm </a:t>
            </a:r>
            <a:r>
              <a:rPr b="1" lang="en" u="sng"/>
              <a:t>BORED</a:t>
            </a:r>
            <a:endParaRPr b="1"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sit in the back because I like it. I don't really mess around unless I have a friend. (haha no)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Welp that's all...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Boring</a:t>
            </a:r>
            <a:r>
              <a:rPr lang="en"/>
              <a:t> 101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 like playing games and </a:t>
            </a:r>
            <a:r>
              <a:rPr lang="en"/>
              <a:t>watching</a:t>
            </a:r>
            <a:r>
              <a:rPr lang="en"/>
              <a:t> anime. Mostly all the things I do. I do go hiking and </a:t>
            </a:r>
            <a:r>
              <a:rPr lang="en"/>
              <a:t>camping. I also ski but i'm not that good. I always say i'm bored and I am kinda bored. I have 1 sister only. She bothers me too much lol. I do youtube videos for fun and because i'm bored. I don't use any money so I just use anything I can get for free. 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3100" y="2650525"/>
            <a:ext cx="3132800" cy="174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188" y="302716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 have </a:t>
            </a:r>
            <a:r>
              <a:rPr lang="en"/>
              <a:t>a lot</a:t>
            </a:r>
            <a:r>
              <a:rPr lang="en"/>
              <a:t> of family at my moms and dads side. I </a:t>
            </a:r>
            <a:r>
              <a:rPr lang="en"/>
              <a:t>don't</a:t>
            </a:r>
            <a:r>
              <a:rPr lang="en"/>
              <a:t> see them much because of stuff (personal). I always see 2 of my cousins almost every day because they live at my grandparents house and I visit every weekday.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Foods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like noodles. Like pho (and </a:t>
            </a:r>
            <a:r>
              <a:rPr lang="en"/>
              <a:t>a lot</a:t>
            </a:r>
            <a:r>
              <a:rPr lang="en"/>
              <a:t> more I </a:t>
            </a:r>
            <a:r>
              <a:rPr lang="en"/>
              <a:t>don't</a:t>
            </a:r>
            <a:r>
              <a:rPr lang="en"/>
              <a:t> know how to </a:t>
            </a:r>
            <a:r>
              <a:rPr lang="en"/>
              <a:t>spell</a:t>
            </a:r>
            <a:r>
              <a:rPr lang="en"/>
              <a:t> because it’s in a different </a:t>
            </a:r>
            <a:r>
              <a:rPr lang="en"/>
              <a:t>language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Yes I hate </a:t>
            </a:r>
            <a:r>
              <a:rPr lang="en"/>
              <a:t>vegetables but ill eat them if i need to.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 like meat. A lot of it. I was thinking about being vegan but that ended quickly.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266625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more boring extra 101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There's</a:t>
            </a:r>
            <a:r>
              <a:rPr lang="en"/>
              <a:t> nothing much about me. I </a:t>
            </a:r>
            <a:r>
              <a:rPr lang="en"/>
              <a:t>don't</a:t>
            </a:r>
            <a:r>
              <a:rPr lang="en"/>
              <a:t> really do anything </a:t>
            </a:r>
            <a:r>
              <a:rPr lang="en"/>
              <a:t>except</a:t>
            </a:r>
            <a:r>
              <a:rPr lang="en"/>
              <a:t> with my family. </a:t>
            </a:r>
            <a:r>
              <a:rPr lang="en"/>
              <a:t>I'm</a:t>
            </a:r>
            <a:r>
              <a:rPr lang="en"/>
              <a:t> Kinda quiet not really a socializing person. I stay indoors and </a:t>
            </a:r>
            <a:r>
              <a:rPr lang="en"/>
              <a:t>i'm</a:t>
            </a:r>
            <a:r>
              <a:rPr lang="en"/>
              <a:t> just watching anime. (lol) I like to work by myself but if I do </a:t>
            </a:r>
            <a:r>
              <a:rPr lang="en"/>
              <a:t>work in groups I do my own thing then just combine the answer with the other people. It's still working together because in the end we all combined our answers into one.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9625" y="2571743"/>
            <a:ext cx="936875" cy="110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more boring extra 102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 get good grades and everything but </a:t>
            </a:r>
            <a:r>
              <a:rPr lang="en"/>
              <a:t>i'm just like “bleugh” I don't know what to do. For me there's nothing much to do. I don't know what to do. I do go out sometimes. I don't like school but I do it anyway for education. I play too much games but they help me learn. Sometimes they teach me things I didn't know.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650" y="2571750"/>
            <a:ext cx="2841575" cy="15946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3374225" y="2653900"/>
            <a:ext cx="1895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to youtube and search “pufferfish carrot meme” and “bleugh” will make more sense.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Pets and things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There is not </a:t>
            </a:r>
            <a:r>
              <a:rPr lang="en">
                <a:solidFill>
                  <a:schemeClr val="lt1"/>
                </a:solidFill>
              </a:rPr>
              <a:t>a lot</a:t>
            </a:r>
            <a:r>
              <a:rPr lang="en">
                <a:solidFill>
                  <a:schemeClr val="lt1"/>
                </a:solidFill>
              </a:rPr>
              <a:t> about me I guess. All the pets </a:t>
            </a:r>
            <a:r>
              <a:rPr lang="en">
                <a:solidFill>
                  <a:schemeClr val="lt1"/>
                </a:solidFill>
              </a:rPr>
              <a:t>I've</a:t>
            </a:r>
            <a:r>
              <a:rPr lang="en">
                <a:solidFill>
                  <a:schemeClr val="lt1"/>
                </a:solidFill>
              </a:rPr>
              <a:t> have are either dead or alive and long gone. I do youtube for fun and I started animating but after my tablet broke I kinda gave up. I might start again as a hobby so </a:t>
            </a:r>
            <a:r>
              <a:rPr lang="en">
                <a:solidFill>
                  <a:schemeClr val="lt1"/>
                </a:solidFill>
              </a:rPr>
              <a:t>i'm</a:t>
            </a:r>
            <a:r>
              <a:rPr lang="en">
                <a:solidFill>
                  <a:schemeClr val="lt1"/>
                </a:solidFill>
              </a:rPr>
              <a:t> not so bored.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I like Music and </a:t>
            </a:r>
            <a:r>
              <a:rPr lang="en">
                <a:solidFill>
                  <a:schemeClr val="lt1"/>
                </a:solidFill>
              </a:rPr>
              <a:t>rhythm</a:t>
            </a:r>
            <a:r>
              <a:rPr lang="en">
                <a:solidFill>
                  <a:schemeClr val="lt1"/>
                </a:solidFill>
              </a:rPr>
              <a:t> games. I play </a:t>
            </a:r>
            <a:r>
              <a:rPr lang="en">
                <a:solidFill>
                  <a:schemeClr val="lt1"/>
                </a:solidFill>
              </a:rPr>
              <a:t>a lot</a:t>
            </a:r>
            <a:r>
              <a:rPr lang="en">
                <a:solidFill>
                  <a:schemeClr val="lt1"/>
                </a:solidFill>
              </a:rPr>
              <a:t> of them (mostly roblox) so my fingers are trained I guess. There is also this game cal</a:t>
            </a:r>
            <a:r>
              <a:rPr lang="en">
                <a:solidFill>
                  <a:schemeClr val="lt1"/>
                </a:solidFill>
              </a:rPr>
              <a:t>led FNF that I like to play.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323675"/>
            <a:ext cx="2943152" cy="165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2906650" y="3753375"/>
            <a:ext cx="1857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only </a:t>
            </a:r>
            <a:r>
              <a:rPr lang="en"/>
              <a:t>picture</a:t>
            </a:r>
            <a:r>
              <a:rPr lang="en"/>
              <a:t> I found with the google search on here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3566" y="3604204"/>
            <a:ext cx="1794350" cy="134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6975950" y="3816550"/>
            <a:ext cx="1415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my </a:t>
            </a:r>
            <a:r>
              <a:rPr lang="en"/>
              <a:t>picture. Just something for the animating part.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FF8FF">
            <a:alpha val="55310"/>
          </a:srgbClr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sports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 like to fish. Yep thats all. Nothing much. I </a:t>
            </a:r>
            <a:r>
              <a:rPr lang="en">
                <a:solidFill>
                  <a:schemeClr val="dk1"/>
                </a:solidFill>
              </a:rPr>
              <a:t>don't</a:t>
            </a:r>
            <a:r>
              <a:rPr lang="en">
                <a:solidFill>
                  <a:schemeClr val="dk1"/>
                </a:solidFill>
              </a:rPr>
              <a:t> know how to fish really good but </a:t>
            </a:r>
            <a:r>
              <a:rPr lang="en">
                <a:solidFill>
                  <a:schemeClr val="dk1"/>
                </a:solidFill>
              </a:rPr>
              <a:t>it's</a:t>
            </a:r>
            <a:r>
              <a:rPr lang="en">
                <a:solidFill>
                  <a:schemeClr val="dk1"/>
                </a:solidFill>
              </a:rPr>
              <a:t> just fun. I think </a:t>
            </a:r>
            <a:r>
              <a:rPr lang="en">
                <a:solidFill>
                  <a:schemeClr val="dk1"/>
                </a:solidFill>
              </a:rPr>
              <a:t>i'm</a:t>
            </a:r>
            <a:r>
              <a:rPr lang="en">
                <a:solidFill>
                  <a:schemeClr val="dk1"/>
                </a:solidFill>
              </a:rPr>
              <a:t> starting to run out of ideas. You know playing games could be a sport just like </a:t>
            </a:r>
            <a:r>
              <a:rPr lang="en">
                <a:solidFill>
                  <a:schemeClr val="dk1"/>
                </a:solidFill>
              </a:rPr>
              <a:t>Esports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I'm</a:t>
            </a:r>
            <a:r>
              <a:rPr lang="en">
                <a:solidFill>
                  <a:schemeClr val="dk1"/>
                </a:solidFill>
              </a:rPr>
              <a:t> not very active but my stamina it pretty good.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650" y="3273150"/>
            <a:ext cx="1390126" cy="1390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2022025" y="3336325"/>
            <a:ext cx="144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checkmark of health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5075" y="2844263"/>
            <a:ext cx="2038350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6815275" y="3455275"/>
            <a:ext cx="218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</a:t>
            </a:r>
            <a:r>
              <a:rPr lang="en"/>
              <a:t>don't</a:t>
            </a:r>
            <a:r>
              <a:rPr lang="en"/>
              <a:t> play volleyball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schools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I've</a:t>
            </a:r>
            <a:r>
              <a:rPr lang="en">
                <a:solidFill>
                  <a:schemeClr val="lt1"/>
                </a:solidFill>
              </a:rPr>
              <a:t> been to 4 schools before I </a:t>
            </a:r>
            <a:r>
              <a:rPr lang="en">
                <a:solidFill>
                  <a:schemeClr val="lt1"/>
                </a:solidFill>
              </a:rPr>
              <a:t>don't</a:t>
            </a:r>
            <a:r>
              <a:rPr lang="en">
                <a:solidFill>
                  <a:schemeClr val="lt1"/>
                </a:solidFill>
              </a:rPr>
              <a:t> know why I transfer so much. </a:t>
            </a:r>
            <a:r>
              <a:rPr lang="en">
                <a:solidFill>
                  <a:schemeClr val="lt1"/>
                </a:solidFill>
              </a:rPr>
              <a:t>I'm</a:t>
            </a:r>
            <a:r>
              <a:rPr lang="en">
                <a:solidFill>
                  <a:schemeClr val="lt1"/>
                </a:solidFill>
              </a:rPr>
              <a:t> kinda bored all the time of you can tell. The only time </a:t>
            </a:r>
            <a:r>
              <a:rPr lang="en">
                <a:solidFill>
                  <a:schemeClr val="lt1"/>
                </a:solidFill>
              </a:rPr>
              <a:t>i'm</a:t>
            </a:r>
            <a:r>
              <a:rPr lang="en">
                <a:solidFill>
                  <a:schemeClr val="lt1"/>
                </a:solidFill>
              </a:rPr>
              <a:t> not bored is when </a:t>
            </a:r>
            <a:r>
              <a:rPr lang="en">
                <a:solidFill>
                  <a:schemeClr val="lt1"/>
                </a:solidFill>
              </a:rPr>
              <a:t>i'm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actually</a:t>
            </a:r>
            <a:r>
              <a:rPr lang="en">
                <a:solidFill>
                  <a:schemeClr val="lt1"/>
                </a:solidFill>
              </a:rPr>
              <a:t> doing something I like.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