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00f5c5b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00f5c5b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00f5c5b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00f5c5b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00f5c5b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00f5c5b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00f5c5b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00f5c5b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9769a340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9769a340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00f5c5b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00f5c5b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00f5c5b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00f5c5b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00f5c5b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00f5c5b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00f5c5b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00f5c5b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00f5c5b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00f5c5b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00f5c5b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00f5c5b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g"/><Relationship Id="rId4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30.png"/><Relationship Id="rId5" Type="http://schemas.openxmlformats.org/officeDocument/2006/relationships/image" Target="../media/image15.png"/><Relationship Id="rId6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Relationship Id="rId5" Type="http://schemas.openxmlformats.org/officeDocument/2006/relationships/image" Target="../media/image17.jpg"/><Relationship Id="rId6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2.jpg"/><Relationship Id="rId5" Type="http://schemas.openxmlformats.org/officeDocument/2006/relationships/image" Target="../media/image2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3.jpg"/><Relationship Id="rId5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7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73725"/>
            <a:ext cx="8520600" cy="12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Me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542075" y="3173825"/>
            <a:ext cx="4053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Bella Tinoco 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</a:t>
            </a:r>
            <a:endParaRPr/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I’ve always loved drawing and to this day I am actually really good at it when i’m mad or sad or </a:t>
            </a:r>
            <a:r>
              <a:rPr lang="en">
                <a:solidFill>
                  <a:srgbClr val="000000"/>
                </a:solidFill>
              </a:rPr>
              <a:t>happy</a:t>
            </a:r>
            <a:r>
              <a:rPr lang="en">
                <a:solidFill>
                  <a:srgbClr val="000000"/>
                </a:solidFill>
              </a:rPr>
              <a:t> I like to draw my feelings and I am really good at drawing Flowers, Names in </a:t>
            </a:r>
            <a:r>
              <a:rPr lang="en">
                <a:solidFill>
                  <a:srgbClr val="000000"/>
                </a:solidFill>
              </a:rPr>
              <a:t>Calligraphy ,and people.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376" y="1957701"/>
            <a:ext cx="2578947" cy="204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8900" y="2425825"/>
            <a:ext cx="384071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dreams When Im older!</a:t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 would really love to become a big movie star/ Actress like my role model Millie Bobby Brown . My dream College is to go to UCLA, </a:t>
            </a:r>
            <a:r>
              <a:rPr lang="en"/>
              <a:t>Berkeley</a:t>
            </a:r>
            <a:r>
              <a:rPr lang="en"/>
              <a:t> and/or Harvard. </a:t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59238">
            <a:off x="335730" y="2180876"/>
            <a:ext cx="2139475" cy="28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4907" y="1980901"/>
            <a:ext cx="2475552" cy="18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22470">
            <a:off x="5905675" y="2557038"/>
            <a:ext cx="2362200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4375" y="3467750"/>
            <a:ext cx="2417050" cy="135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Slide</a:t>
            </a:r>
            <a:endParaRPr/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 hope you Enjoyed this little presentation about me, and </a:t>
            </a:r>
            <a:r>
              <a:rPr lang="en"/>
              <a:t>learned</a:t>
            </a:r>
            <a:r>
              <a:rPr lang="en"/>
              <a:t> something from it and i hope alots of my dreams will come true in the future </a:t>
            </a:r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150" y="2456325"/>
            <a:ext cx="5459651" cy="268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01385">
            <a:off x="4363500" y="2631801"/>
            <a:ext cx="4377455" cy="62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01385">
            <a:off x="4363500" y="2270937"/>
            <a:ext cx="4377452" cy="134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6500" y="3210125"/>
            <a:ext cx="2006325" cy="200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404675" y="48650"/>
            <a:ext cx="54276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dogs Cooper and chiquilin 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0" y="0"/>
            <a:ext cx="3672300" cy="37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FF"/>
                </a:solidFill>
              </a:rPr>
              <a:t>I used to have a dog named Cooper but he </a:t>
            </a:r>
            <a:r>
              <a:rPr lang="en">
                <a:solidFill>
                  <a:srgbClr val="FF00FF"/>
                </a:solidFill>
              </a:rPr>
              <a:t>unfortunately</a:t>
            </a:r>
            <a:r>
              <a:rPr lang="en">
                <a:solidFill>
                  <a:srgbClr val="FF00FF"/>
                </a:solidFill>
              </a:rPr>
              <a:t> died at 42 he loved to play with footballs and rocks nothing else and he was the opposite of chiquilin,energetic. </a:t>
            </a:r>
            <a:r>
              <a:rPr lang="en">
                <a:solidFill>
                  <a:srgbClr val="000000"/>
                </a:solidFill>
              </a:rPr>
              <a:t> 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1448" y="-145925"/>
            <a:ext cx="194575" cy="14592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6079775" y="445025"/>
            <a:ext cx="123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85999"/>
            <a:ext cx="4291151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4295525" y="4195050"/>
            <a:ext cx="4804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also used to have a dog chiquilin but he would always get VERY dirty after a bath so he was white and black and he he was more the opposite of cooper ,lazy.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foods.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5661900" y="2103600"/>
            <a:ext cx="3482100" cy="3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351C75"/>
                </a:solidFill>
              </a:rPr>
              <a:t>My Grandma Makes Pozole for me on my birthdays,christmas and really anyone’s </a:t>
            </a:r>
            <a:r>
              <a:rPr lang="en">
                <a:solidFill>
                  <a:srgbClr val="351C75"/>
                </a:solidFill>
              </a:rPr>
              <a:t>birthday</a:t>
            </a:r>
            <a:r>
              <a:rPr lang="en">
                <a:solidFill>
                  <a:srgbClr val="351C75"/>
                </a:solidFill>
              </a:rPr>
              <a:t> that wants some. There are different types of pozole such as red pozole or green pozole and it is actually very </a:t>
            </a:r>
            <a:r>
              <a:rPr lang="en">
                <a:solidFill>
                  <a:srgbClr val="351C75"/>
                </a:solidFill>
              </a:rPr>
              <a:t>delicious</a:t>
            </a:r>
            <a:r>
              <a:rPr lang="en">
                <a:solidFill>
                  <a:srgbClr val="351C75"/>
                </a:solidFill>
              </a:rPr>
              <a:t> i love it so much i can eat it for up to 5-6 days in a row ask my siblings!</a:t>
            </a:r>
            <a:endParaRPr>
              <a:solidFill>
                <a:srgbClr val="351C75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5850" y="0"/>
            <a:ext cx="3378151" cy="22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613534"/>
            <a:ext cx="3378146" cy="252996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09425" y="571500"/>
            <a:ext cx="3268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2nd favorite food ius Albondigas or in english meatball soup it is very good and contains actual meatballs and veggies like carrots potatoes, cilantro and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things to do!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70046"/>
            <a:ext cx="3851398" cy="178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57350"/>
            <a:ext cx="2693750" cy="15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6471" y="2687275"/>
            <a:ext cx="3685776" cy="245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Favorites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-27125" y="512663"/>
            <a:ext cx="1840500" cy="33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When i’m not outside i love to watch Youtube, do filters on Snapchat, watch reels on I</a:t>
            </a:r>
            <a:r>
              <a:rPr lang="en"/>
              <a:t>nstagram</a:t>
            </a:r>
            <a:r>
              <a:rPr lang="en"/>
              <a:t> and watch and make videos on Tiktok 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475" y="3488703"/>
            <a:ext cx="3473651" cy="7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7724" y="3056801"/>
            <a:ext cx="2334650" cy="233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73600" y="812034"/>
            <a:ext cx="340475" cy="34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7725" y="512675"/>
            <a:ext cx="2024575" cy="20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35782">
            <a:off x="1973197" y="525153"/>
            <a:ext cx="4122099" cy="183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4E13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</a:t>
            </a:r>
            <a:r>
              <a:rPr lang="en"/>
              <a:t>Friends</a:t>
            </a:r>
            <a:r>
              <a:rPr lang="en"/>
              <a:t>!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202250" y="1240250"/>
            <a:ext cx="2497200" cy="34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MY Friends are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Kaylee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Vivianna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Rylee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Jesus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2624175" y="2537600"/>
            <a:ext cx="4819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 I hang out with  at lunch are,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my friends, Josh , Ian  and Ramon.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18306">
            <a:off x="3635725" y="808594"/>
            <a:ext cx="4572078" cy="7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7E6B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Family 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My Mom Is Rose Tinoco , she’s a single mom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My grandparents are Rocio and leonso Tinoco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My closest cousins that we consider as siblings are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Jose, Eduardo, Eugenio, and Vanessa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Eugenio and Vanessa both came to LOMS also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My Grandparents, Uncles, Aunts and a family </a:t>
            </a:r>
            <a:r>
              <a:rPr lang="en">
                <a:solidFill>
                  <a:schemeClr val="dk1"/>
                </a:solidFill>
              </a:rPr>
              <a:t>friend work in my Grandparents Beekeeping Business (Tinoco Pollination Services)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In total I have 26 Family members and a baby cousin on the way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3750" y="-407350"/>
            <a:ext cx="2906149" cy="29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9875" y="1945525"/>
            <a:ext cx="2324700" cy="174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Subjects 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0" y="1179475"/>
            <a:ext cx="5763600" cy="3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Subjects are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Math with Mr.Badovinac and Science with Mr.Perez because I have </a:t>
            </a:r>
            <a:r>
              <a:rPr lang="en"/>
              <a:t>always</a:t>
            </a:r>
            <a:r>
              <a:rPr lang="en"/>
              <a:t> liked math I don’t know why even though i’m not the best at it ,and I like science because you get to feel like a real scientist and learn about lots of new things. </a:t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8325" y="0"/>
            <a:ext cx="2461924" cy="24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2100" y="3015600"/>
            <a:ext cx="3075597" cy="2050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Goals For This year </a:t>
            </a:r>
            <a:endParaRPr/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My Goals for this year are  to be more </a:t>
            </a:r>
            <a:r>
              <a:rPr lang="en">
                <a:solidFill>
                  <a:schemeClr val="dk1"/>
                </a:solidFill>
              </a:rPr>
              <a:t>positive</a:t>
            </a:r>
            <a:r>
              <a:rPr lang="en">
                <a:solidFill>
                  <a:schemeClr val="dk1"/>
                </a:solidFill>
              </a:rPr>
              <a:t> even when bad thing are happening , I also would like to study more because I have always had A+ and B+ but because of DL I wasn’t always very focused so my grade went downhill and im trying to make them go back up to the clouds.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88185">
            <a:off x="5466031" y="2821025"/>
            <a:ext cx="2625923" cy="1836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