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layfair Display"/>
      <p:regular r:id="rId17"/>
      <p:bold r:id="rId18"/>
      <p:italic r:id="rId19"/>
      <p:boldItalic r:id="rId20"/>
    </p:embeddedFont>
    <p:embeddedFont>
      <p:font typeface="Spectral"/>
      <p:regular r:id="rId21"/>
      <p:bold r:id="rId22"/>
      <p:italic r:id="rId23"/>
      <p:boldItalic r:id="rId24"/>
    </p:embeddedFont>
    <p:embeddedFont>
      <p:font typeface="Comfortaa"/>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Italic.fntdata"/><Relationship Id="rId22" Type="http://schemas.openxmlformats.org/officeDocument/2006/relationships/font" Target="fonts/Spectral-bold.fntdata"/><Relationship Id="rId21" Type="http://schemas.openxmlformats.org/officeDocument/2006/relationships/font" Target="fonts/Spectral-regular.fntdata"/><Relationship Id="rId24" Type="http://schemas.openxmlformats.org/officeDocument/2006/relationships/font" Target="fonts/Spectral-boldItalic.fntdata"/><Relationship Id="rId23" Type="http://schemas.openxmlformats.org/officeDocument/2006/relationships/font" Target="fonts/Spectral-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mfortaa-bold.fntdata"/><Relationship Id="rId25" Type="http://schemas.openxmlformats.org/officeDocument/2006/relationships/font" Target="fonts/Comforta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layfairDisplay-regular.fntdata"/><Relationship Id="rId16" Type="http://schemas.openxmlformats.org/officeDocument/2006/relationships/slide" Target="slides/slide11.xml"/><Relationship Id="rId19" Type="http://schemas.openxmlformats.org/officeDocument/2006/relationships/font" Target="fonts/PlayfairDisplay-italic.fntdata"/><Relationship Id="rId18" Type="http://schemas.openxmlformats.org/officeDocument/2006/relationships/font" Target="fonts/PlayfairDispl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900f5c5bb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900f5c5bb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00f5c5bb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00f5c5bb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00f5c5bb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00f5c5bb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900f5c5bb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900f5c5b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00f5c5bb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00f5c5bb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00f5c5bb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00f5c5bb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00f5c5bb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00f5c5bb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00f5c5bb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00f5c5bb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00f5c5bb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00f5c5bb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00f5c5bb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00f5c5bb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12.png"/><Relationship Id="rId5"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073725"/>
            <a:ext cx="8520600" cy="126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All About Me</a:t>
            </a:r>
            <a:endParaRPr/>
          </a:p>
        </p:txBody>
      </p:sp>
      <p:sp>
        <p:nvSpPr>
          <p:cNvPr id="55" name="Google Shape;55;p13"/>
          <p:cNvSpPr txBox="1"/>
          <p:nvPr/>
        </p:nvSpPr>
        <p:spPr>
          <a:xfrm>
            <a:off x="3730000" y="2286000"/>
            <a:ext cx="4053600" cy="5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dk1"/>
                </a:solidFill>
                <a:latin typeface="Spectral"/>
                <a:ea typeface="Spectral"/>
                <a:cs typeface="Spectral"/>
                <a:sym typeface="Spectral"/>
              </a:rPr>
              <a:t>Jasmine barrientos</a:t>
            </a:r>
            <a:endParaRPr sz="2200">
              <a:solidFill>
                <a:schemeClr val="dk1"/>
              </a:solidFill>
              <a:latin typeface="Spectral"/>
              <a:ea typeface="Spectral"/>
              <a:cs typeface="Spectral"/>
              <a:sym typeface="Spectr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4D79"/>
        </a:solidFill>
      </p:bgPr>
    </p:bg>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latin typeface="Spectral"/>
                <a:ea typeface="Spectral"/>
                <a:cs typeface="Spectral"/>
                <a:sym typeface="Spectral"/>
              </a:rPr>
              <a:t>My family</a:t>
            </a:r>
            <a:endParaRPr sz="3500">
              <a:latin typeface="Spectral"/>
              <a:ea typeface="Spectral"/>
              <a:cs typeface="Spectral"/>
              <a:sym typeface="Spectral"/>
            </a:endParaRPr>
          </a:p>
        </p:txBody>
      </p:sp>
      <p:sp>
        <p:nvSpPr>
          <p:cNvPr id="121" name="Google Shape;12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My family is not so big in my opinion well I only know some of my family members but I love them all,I have a cousin named jazmine and she is very funny when am sad she makes me laugh with her jokes i enjoy being around her </a:t>
            </a:r>
            <a:r>
              <a:rPr lang="en">
                <a:solidFill>
                  <a:schemeClr val="dk1"/>
                </a:solidFill>
              </a:rPr>
              <a:t>were</a:t>
            </a:r>
            <a:r>
              <a:rPr lang="en">
                <a:solidFill>
                  <a:schemeClr val="dk1"/>
                </a:solidFill>
              </a:rPr>
              <a:t> never apart unless we get </a:t>
            </a:r>
            <a:r>
              <a:rPr lang="en">
                <a:solidFill>
                  <a:schemeClr val="dk1"/>
                </a:solidFill>
              </a:rPr>
              <a:t>different</a:t>
            </a:r>
            <a:r>
              <a:rPr lang="en">
                <a:solidFill>
                  <a:schemeClr val="dk1"/>
                </a:solidFill>
              </a:rPr>
              <a:t> classes.My family is hispanic am hispanic too I love being hispnic because of the food and </a:t>
            </a:r>
            <a:r>
              <a:rPr lang="en">
                <a:solidFill>
                  <a:schemeClr val="dk1"/>
                </a:solidFill>
              </a:rPr>
              <a:t>culture</a:t>
            </a:r>
            <a:r>
              <a:rPr lang="en">
                <a:solidFill>
                  <a:schemeClr val="dk1"/>
                </a:solidFill>
              </a:rPr>
              <a:t>! </a:t>
            </a:r>
            <a:endParaRPr>
              <a:solidFill>
                <a:schemeClr val="dk1"/>
              </a:solidFill>
            </a:endParaRPr>
          </a:p>
        </p:txBody>
      </p:sp>
      <p:pic>
        <p:nvPicPr>
          <p:cNvPr id="122" name="Google Shape;122;p22"/>
          <p:cNvPicPr preferRelativeResize="0"/>
          <p:nvPr/>
        </p:nvPicPr>
        <p:blipFill>
          <a:blip r:embed="rId3">
            <a:alphaModFix/>
          </a:blip>
          <a:stretch>
            <a:fillRect/>
          </a:stretch>
        </p:blipFill>
        <p:spPr>
          <a:xfrm>
            <a:off x="5071175" y="3070925"/>
            <a:ext cx="1882075" cy="1882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Working</a:t>
            </a:r>
            <a:endParaRPr/>
          </a:p>
          <a:p>
            <a:pPr indent="0" lvl="0" marL="0" rtl="0" algn="ctr">
              <a:spcBef>
                <a:spcPts val="0"/>
              </a:spcBef>
              <a:spcAft>
                <a:spcPts val="0"/>
              </a:spcAft>
              <a:buNone/>
            </a:pPr>
            <a:r>
              <a:t/>
            </a:r>
            <a:endParaRPr>
              <a:highlight>
                <a:schemeClr val="lt1"/>
              </a:highlight>
              <a:latin typeface="Georgia"/>
              <a:ea typeface="Georgia"/>
              <a:cs typeface="Georgia"/>
              <a:sym typeface="Georgia"/>
            </a:endParaRPr>
          </a:p>
          <a:p>
            <a:pPr indent="0" lvl="0" marL="0" rtl="0" algn="l">
              <a:spcBef>
                <a:spcPts val="0"/>
              </a:spcBef>
              <a:spcAft>
                <a:spcPts val="0"/>
              </a:spcAft>
              <a:buNone/>
            </a:pPr>
            <a:r>
              <a:rPr lang="en">
                <a:highlight>
                  <a:schemeClr val="lt1"/>
                </a:highlight>
                <a:latin typeface="Georgia"/>
                <a:ea typeface="Georgia"/>
                <a:cs typeface="Georgia"/>
                <a:sym typeface="Georgia"/>
              </a:rPr>
              <a:t>Over the summer I worked picking cherrys in oregon it was really fun I went to an area where you can look at the ocean that </a:t>
            </a:r>
            <a:r>
              <a:rPr lang="en">
                <a:highlight>
                  <a:schemeClr val="lt1"/>
                </a:highlight>
                <a:latin typeface="Georgia"/>
                <a:ea typeface="Georgia"/>
                <a:cs typeface="Georgia"/>
                <a:sym typeface="Georgia"/>
              </a:rPr>
              <a:t>separates</a:t>
            </a:r>
            <a:r>
              <a:rPr lang="en">
                <a:highlight>
                  <a:schemeClr val="lt1"/>
                </a:highlight>
                <a:latin typeface="Georgia"/>
                <a:ea typeface="Georgia"/>
                <a:cs typeface="Georgia"/>
                <a:sym typeface="Georgia"/>
              </a:rPr>
              <a:t> oregon and another </a:t>
            </a:r>
            <a:r>
              <a:rPr lang="en">
                <a:highlight>
                  <a:schemeClr val="lt1"/>
                </a:highlight>
              </a:rPr>
              <a:t>place </a:t>
            </a:r>
            <a:r>
              <a:rPr lang="en">
                <a:highlight>
                  <a:schemeClr val="lt1"/>
                </a:highlight>
                <a:latin typeface="Georgia"/>
                <a:ea typeface="Georgia"/>
                <a:cs typeface="Georgia"/>
                <a:sym typeface="Georgia"/>
              </a:rPr>
              <a:t>all the way up a hill</a:t>
            </a:r>
            <a:r>
              <a:rPr lang="en">
                <a:latin typeface="Georgia"/>
                <a:ea typeface="Georgia"/>
                <a:cs typeface="Georgia"/>
                <a:sym typeface="Georgia"/>
              </a:rPr>
              <a:t>.</a:t>
            </a:r>
            <a:endParaRPr>
              <a:latin typeface="Georgia"/>
              <a:ea typeface="Georgia"/>
              <a:cs typeface="Georgia"/>
              <a:sym typeface="Georgia"/>
            </a:endParaRPr>
          </a:p>
        </p:txBody>
      </p:sp>
      <p:sp>
        <p:nvSpPr>
          <p:cNvPr id="128" name="Google Shape;128;p23"/>
          <p:cNvSpPr txBox="1"/>
          <p:nvPr>
            <p:ph idx="1" type="body"/>
          </p:nvPr>
        </p:nvSpPr>
        <p:spPr>
          <a:xfrm>
            <a:off x="60800" y="211575"/>
            <a:ext cx="8520600" cy="1707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4D79"/>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a:t>
            </a:r>
            <a:r>
              <a:rPr lang="en"/>
              <a:t>best friend</a:t>
            </a:r>
            <a:r>
              <a:rPr lang="en"/>
              <a:t> yuliana:</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300">
                <a:solidFill>
                  <a:srgbClr val="FFFFFF"/>
                </a:solidFill>
                <a:latin typeface="Spectral"/>
                <a:ea typeface="Spectral"/>
                <a:cs typeface="Spectral"/>
                <a:sym typeface="Spectral"/>
              </a:rPr>
              <a:t>This is my </a:t>
            </a:r>
            <a:r>
              <a:rPr lang="en" sz="2300">
                <a:solidFill>
                  <a:srgbClr val="FFFFFF"/>
                </a:solidFill>
                <a:latin typeface="Spectral"/>
                <a:ea typeface="Spectral"/>
                <a:cs typeface="Spectral"/>
                <a:sym typeface="Spectral"/>
              </a:rPr>
              <a:t>best friend</a:t>
            </a:r>
            <a:r>
              <a:rPr lang="en" sz="2300">
                <a:solidFill>
                  <a:srgbClr val="FFFFFF"/>
                </a:solidFill>
                <a:latin typeface="Spectral"/>
                <a:ea typeface="Spectral"/>
                <a:cs typeface="Spectral"/>
                <a:sym typeface="Spectral"/>
              </a:rPr>
              <a:t> yulliana,We have been best friends for over 4 years so far she is really fun to talk to most of the time.One thing i like about her is that she always cheers me up when am sad or upset as well she has been an amazing friend so far.</a:t>
            </a:r>
            <a:endParaRPr sz="2300">
              <a:solidFill>
                <a:srgbClr val="FFFFFF"/>
              </a:solidFill>
              <a:latin typeface="Spectral"/>
              <a:ea typeface="Spectral"/>
              <a:cs typeface="Spectral"/>
              <a:sym typeface="Spectral"/>
            </a:endParaRPr>
          </a:p>
        </p:txBody>
      </p:sp>
      <p:pic>
        <p:nvPicPr>
          <p:cNvPr id="62" name="Google Shape;62;p14"/>
          <p:cNvPicPr preferRelativeResize="0"/>
          <p:nvPr/>
        </p:nvPicPr>
        <p:blipFill>
          <a:blip r:embed="rId3">
            <a:alphaModFix/>
          </a:blip>
          <a:stretch>
            <a:fillRect/>
          </a:stretch>
        </p:blipFill>
        <p:spPr>
          <a:xfrm>
            <a:off x="6026775" y="3415925"/>
            <a:ext cx="2236875" cy="1527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4D79"/>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favorite food:</a:t>
            </a:r>
            <a:endParaRPr/>
          </a:p>
        </p:txBody>
      </p:sp>
      <p:sp>
        <p:nvSpPr>
          <p:cNvPr id="68" name="Google Shape;68;p15"/>
          <p:cNvSpPr txBox="1"/>
          <p:nvPr>
            <p:ph idx="1" type="body"/>
          </p:nvPr>
        </p:nvSpPr>
        <p:spPr>
          <a:xfrm>
            <a:off x="0" y="8635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One of my favorite food is--------&gt;</a:t>
            </a:r>
            <a:endParaRPr>
              <a:solidFill>
                <a:srgbClr val="FFFFFF"/>
              </a:solidFill>
            </a:endParaRPr>
          </a:p>
          <a:p>
            <a:pPr indent="0" lvl="0" marL="0" rtl="0" algn="l">
              <a:spcBef>
                <a:spcPts val="1600"/>
              </a:spcBef>
              <a:spcAft>
                <a:spcPts val="1600"/>
              </a:spcAft>
              <a:buNone/>
            </a:pPr>
            <a:r>
              <a:rPr lang="en" sz="2400">
                <a:solidFill>
                  <a:srgbClr val="FFFFFF"/>
                </a:solidFill>
                <a:latin typeface="Comfortaa"/>
                <a:ea typeface="Comfortaa"/>
                <a:cs typeface="Comfortaa"/>
                <a:sym typeface="Comfortaa"/>
              </a:rPr>
              <a:t>Pizza:                       tacos:          pozole</a:t>
            </a:r>
            <a:endParaRPr sz="2400">
              <a:solidFill>
                <a:srgbClr val="FFFFFF"/>
              </a:solidFill>
              <a:latin typeface="Comfortaa"/>
              <a:ea typeface="Comfortaa"/>
              <a:cs typeface="Comfortaa"/>
              <a:sym typeface="Comfortaa"/>
            </a:endParaRPr>
          </a:p>
        </p:txBody>
      </p:sp>
      <p:pic>
        <p:nvPicPr>
          <p:cNvPr id="69" name="Google Shape;69;p15"/>
          <p:cNvPicPr preferRelativeResize="0"/>
          <p:nvPr/>
        </p:nvPicPr>
        <p:blipFill>
          <a:blip r:embed="rId3">
            <a:alphaModFix/>
          </a:blip>
          <a:stretch>
            <a:fillRect/>
          </a:stretch>
        </p:blipFill>
        <p:spPr>
          <a:xfrm>
            <a:off x="311699" y="2224476"/>
            <a:ext cx="1605300" cy="1070200"/>
          </a:xfrm>
          <a:prstGeom prst="rect">
            <a:avLst/>
          </a:prstGeom>
          <a:noFill/>
          <a:ln>
            <a:noFill/>
          </a:ln>
        </p:spPr>
      </p:pic>
      <p:pic>
        <p:nvPicPr>
          <p:cNvPr id="70" name="Google Shape;70;p15"/>
          <p:cNvPicPr preferRelativeResize="0"/>
          <p:nvPr/>
        </p:nvPicPr>
        <p:blipFill>
          <a:blip r:embed="rId4">
            <a:alphaModFix/>
          </a:blip>
          <a:stretch>
            <a:fillRect/>
          </a:stretch>
        </p:blipFill>
        <p:spPr>
          <a:xfrm>
            <a:off x="2888050" y="2171923"/>
            <a:ext cx="1605298" cy="1070208"/>
          </a:xfrm>
          <a:prstGeom prst="rect">
            <a:avLst/>
          </a:prstGeom>
          <a:noFill/>
          <a:ln>
            <a:noFill/>
          </a:ln>
        </p:spPr>
      </p:pic>
      <p:pic>
        <p:nvPicPr>
          <p:cNvPr id="71" name="Google Shape;71;p15"/>
          <p:cNvPicPr preferRelativeResize="0"/>
          <p:nvPr/>
        </p:nvPicPr>
        <p:blipFill>
          <a:blip r:embed="rId5">
            <a:alphaModFix/>
          </a:blip>
          <a:stretch>
            <a:fillRect/>
          </a:stretch>
        </p:blipFill>
        <p:spPr>
          <a:xfrm flipH="1">
            <a:off x="5047779" y="2038564"/>
            <a:ext cx="1605299" cy="1336921"/>
          </a:xfrm>
          <a:prstGeom prst="rect">
            <a:avLst/>
          </a:prstGeom>
          <a:noFill/>
          <a:ln>
            <a:noFill/>
          </a:ln>
        </p:spPr>
      </p:pic>
      <p:sp>
        <p:nvSpPr>
          <p:cNvPr id="72" name="Google Shape;72;p15"/>
          <p:cNvSpPr txBox="1"/>
          <p:nvPr/>
        </p:nvSpPr>
        <p:spPr>
          <a:xfrm>
            <a:off x="252750" y="3715450"/>
            <a:ext cx="87453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1"/>
                </a:solidFill>
                <a:latin typeface="Courier New"/>
                <a:ea typeface="Courier New"/>
                <a:cs typeface="Courier New"/>
                <a:sym typeface="Courier New"/>
              </a:rPr>
              <a:t>I eat this food mostly during a holiday,I love </a:t>
            </a:r>
            <a:r>
              <a:rPr lang="en" sz="1700">
                <a:solidFill>
                  <a:schemeClr val="lt1"/>
                </a:solidFill>
                <a:latin typeface="Courier New"/>
                <a:ea typeface="Courier New"/>
                <a:cs typeface="Courier New"/>
                <a:sym typeface="Courier New"/>
              </a:rPr>
              <a:t>pepperoni</a:t>
            </a:r>
            <a:r>
              <a:rPr lang="en" sz="1700">
                <a:solidFill>
                  <a:schemeClr val="lt1"/>
                </a:solidFill>
                <a:latin typeface="Courier New"/>
                <a:ea typeface="Courier New"/>
                <a:cs typeface="Courier New"/>
                <a:sym typeface="Courier New"/>
              </a:rPr>
              <a:t> pizzas if i have a choice</a:t>
            </a:r>
            <a:endParaRPr sz="1700">
              <a:solidFill>
                <a:schemeClr val="lt1"/>
              </a:solidFill>
              <a:latin typeface="Courier New"/>
              <a:ea typeface="Courier New"/>
              <a:cs typeface="Courier New"/>
              <a:sym typeface="Courier New"/>
            </a:endParaRPr>
          </a:p>
          <a:p>
            <a:pPr indent="0" lvl="0" marL="0" rtl="0" algn="l">
              <a:spcBef>
                <a:spcPts val="0"/>
              </a:spcBef>
              <a:spcAft>
                <a:spcPts val="0"/>
              </a:spcAft>
              <a:buNone/>
            </a:pPr>
            <a:r>
              <a:rPr lang="en" sz="1700">
                <a:solidFill>
                  <a:schemeClr val="lt1"/>
                </a:solidFill>
                <a:latin typeface="Courier New"/>
                <a:ea typeface="Courier New"/>
                <a:cs typeface="Courier New"/>
                <a:sym typeface="Courier New"/>
              </a:rPr>
              <a:t>1 reason why i love tacos is because of the spicy sauce.</a:t>
            </a:r>
            <a:endParaRPr sz="1700">
              <a:solidFill>
                <a:schemeClr val="lt1"/>
              </a:solidFill>
              <a:latin typeface="Courier New"/>
              <a:ea typeface="Courier New"/>
              <a:cs typeface="Courier New"/>
              <a:sym typeface="Courier New"/>
            </a:endParaRPr>
          </a:p>
          <a:p>
            <a:pPr indent="0" lvl="0" marL="0" rtl="0" algn="l">
              <a:spcBef>
                <a:spcPts val="0"/>
              </a:spcBef>
              <a:spcAft>
                <a:spcPts val="0"/>
              </a:spcAft>
              <a:buNone/>
            </a:pPr>
            <a:r>
              <a:rPr lang="en" sz="1700">
                <a:solidFill>
                  <a:schemeClr val="lt1"/>
                </a:solidFill>
                <a:latin typeface="Courier New"/>
                <a:ea typeface="Courier New"/>
                <a:cs typeface="Courier New"/>
                <a:sym typeface="Courier New"/>
              </a:rPr>
              <a:t>I enjoy eating pozole because of the carne with lemon.</a:t>
            </a:r>
            <a:endParaRPr sz="1700">
              <a:solidFill>
                <a:schemeClr val="lt1"/>
              </a:solidFill>
              <a:latin typeface="Courier New"/>
              <a:ea typeface="Courier New"/>
              <a:cs typeface="Courier New"/>
              <a:sym typeface="Courier Ne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rgbClr val="C27BA0"/>
                </a:solidFill>
              </a:rPr>
              <a:t>Maggie my dog</a:t>
            </a:r>
            <a:endParaRPr sz="2900">
              <a:solidFill>
                <a:srgbClr val="C27BA0"/>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100">
                <a:solidFill>
                  <a:srgbClr val="C588B3"/>
                </a:solidFill>
              </a:rPr>
              <a:t>I have a dog named maggie she is ¾ years old I have had her since what I </a:t>
            </a:r>
            <a:r>
              <a:rPr lang="en" sz="2100">
                <a:solidFill>
                  <a:srgbClr val="C588B3"/>
                </a:solidFill>
              </a:rPr>
              <a:t>remember</a:t>
            </a:r>
            <a:r>
              <a:rPr lang="en" sz="2100">
                <a:solidFill>
                  <a:srgbClr val="C588B3"/>
                </a:solidFill>
              </a:rPr>
              <a:t> I was in 3rd grade she is a </a:t>
            </a:r>
            <a:r>
              <a:rPr lang="en" sz="2100">
                <a:solidFill>
                  <a:srgbClr val="C588B3"/>
                </a:solidFill>
              </a:rPr>
              <a:t>chihuahua,Sometimes I take her on walks and give her treats her favorite treat is baked bacon,Something cool about her is that she sits down or gives you her paw for a treat she gets very excited when we say the word baken because they are her favorite treat.</a:t>
            </a:r>
            <a:endParaRPr/>
          </a:p>
        </p:txBody>
      </p:sp>
      <p:pic>
        <p:nvPicPr>
          <p:cNvPr id="79" name="Google Shape;79;p16"/>
          <p:cNvPicPr preferRelativeResize="0"/>
          <p:nvPr/>
        </p:nvPicPr>
        <p:blipFill>
          <a:blip r:embed="rId3">
            <a:alphaModFix/>
          </a:blip>
          <a:stretch>
            <a:fillRect/>
          </a:stretch>
        </p:blipFill>
        <p:spPr>
          <a:xfrm>
            <a:off x="6709906" y="3121500"/>
            <a:ext cx="2046099" cy="1364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9090">
            <a:alpha val="92740"/>
          </a:srgbClr>
        </a:solidFill>
      </p:bgPr>
    </p:bg>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My favorite sports and </a:t>
            </a:r>
            <a:r>
              <a:rPr lang="en">
                <a:latin typeface="Playfair Display"/>
                <a:ea typeface="Playfair Display"/>
                <a:cs typeface="Playfair Display"/>
                <a:sym typeface="Playfair Display"/>
              </a:rPr>
              <a:t>hobby</a:t>
            </a:r>
            <a:endParaRPr>
              <a:latin typeface="Playfair Display"/>
              <a:ea typeface="Playfair Display"/>
              <a:cs typeface="Playfair Display"/>
              <a:sym typeface="Playfair Display"/>
            </a:endParaRPr>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Comfortaa"/>
                <a:ea typeface="Comfortaa"/>
                <a:cs typeface="Comfortaa"/>
                <a:sym typeface="Comfortaa"/>
              </a:rPr>
              <a:t>Volleyball: </a:t>
            </a:r>
            <a:endParaRPr sz="1700">
              <a:latin typeface="Comfortaa"/>
              <a:ea typeface="Comfortaa"/>
              <a:cs typeface="Comfortaa"/>
              <a:sym typeface="Comfortaa"/>
            </a:endParaRPr>
          </a:p>
          <a:p>
            <a:pPr indent="0" lvl="0" marL="0" rtl="0" algn="l">
              <a:spcBef>
                <a:spcPts val="1600"/>
              </a:spcBef>
              <a:spcAft>
                <a:spcPts val="0"/>
              </a:spcAft>
              <a:buNone/>
            </a:pPr>
            <a:r>
              <a:rPr lang="en">
                <a:solidFill>
                  <a:srgbClr val="C588B3"/>
                </a:solidFill>
              </a:rPr>
              <a:t>I</a:t>
            </a:r>
            <a:r>
              <a:rPr lang="en">
                <a:solidFill>
                  <a:srgbClr val="E06666"/>
                </a:solidFill>
              </a:rPr>
              <a:t> like volleyball because you cant let the ball touch the ground and you have to run to not let the ball fall.</a:t>
            </a:r>
            <a:r>
              <a:rPr lang="en" sz="1700">
                <a:solidFill>
                  <a:srgbClr val="E06666"/>
                </a:solidFill>
              </a:rPr>
              <a:t>    </a:t>
            </a:r>
            <a:endParaRPr sz="1700">
              <a:solidFill>
                <a:srgbClr val="E06666"/>
              </a:solidFill>
            </a:endParaRPr>
          </a:p>
          <a:p>
            <a:pPr indent="0" lvl="0" marL="0" rtl="0" algn="l">
              <a:spcBef>
                <a:spcPts val="1600"/>
              </a:spcBef>
              <a:spcAft>
                <a:spcPts val="0"/>
              </a:spcAft>
              <a:buNone/>
            </a:pPr>
            <a:r>
              <a:rPr lang="en" sz="1700">
                <a:solidFill>
                  <a:srgbClr val="D79090"/>
                </a:solidFill>
              </a:rPr>
              <a:t> </a:t>
            </a:r>
            <a:r>
              <a:rPr lang="en" sz="1700">
                <a:solidFill>
                  <a:srgbClr val="C57DB7"/>
                </a:solidFill>
              </a:rPr>
              <a:t>I enjoy dancing to mexican music and singing mexican music most of the time.</a:t>
            </a:r>
            <a:endParaRPr sz="1700">
              <a:solidFill>
                <a:srgbClr val="C57DB7"/>
              </a:solidFill>
            </a:endParaRPr>
          </a:p>
          <a:p>
            <a:pPr indent="0" lvl="0" marL="0" rtl="0" algn="l">
              <a:spcBef>
                <a:spcPts val="1600"/>
              </a:spcBef>
              <a:spcAft>
                <a:spcPts val="1600"/>
              </a:spcAft>
              <a:buNone/>
            </a:pPr>
            <a:r>
              <a:rPr lang="en" sz="1700">
                <a:solidFill>
                  <a:srgbClr val="C57DB7"/>
                </a:solidFill>
              </a:rPr>
              <a:t>Coloring is also something I enjoy doing when I have nothing to do most of the</a:t>
            </a:r>
            <a:r>
              <a:rPr lang="en" sz="1700">
                <a:solidFill>
                  <a:srgbClr val="C57DB7"/>
                </a:solidFill>
              </a:rPr>
              <a:t> time.</a:t>
            </a:r>
            <a:endParaRPr sz="1700">
              <a:solidFill>
                <a:srgbClr val="C57DB7"/>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588B3"/>
        </a:solid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Comfortaa"/>
                <a:ea typeface="Comfortaa"/>
                <a:cs typeface="Comfortaa"/>
                <a:sym typeface="Comfortaa"/>
              </a:rPr>
              <a:t>Favorite songs</a:t>
            </a:r>
            <a:endParaRPr sz="2700">
              <a:latin typeface="Comfortaa"/>
              <a:ea typeface="Comfortaa"/>
              <a:cs typeface="Comfortaa"/>
              <a:sym typeface="Comfortaa"/>
            </a:endParaRPr>
          </a:p>
        </p:txBody>
      </p:sp>
      <p:sp>
        <p:nvSpPr>
          <p:cNvPr id="91" name="Google Shape;91;p18"/>
          <p:cNvSpPr txBox="1"/>
          <p:nvPr>
            <p:ph idx="1" type="body"/>
          </p:nvPr>
        </p:nvSpPr>
        <p:spPr>
          <a:xfrm>
            <a:off x="0" y="8635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ourier New"/>
                <a:ea typeface="Courier New"/>
                <a:cs typeface="Courier New"/>
                <a:sym typeface="Courier New"/>
              </a:rPr>
              <a:t>One of my favorite singer would be J cole he is my favorite singer because i like how his song beats are good to the </a:t>
            </a:r>
            <a:r>
              <a:rPr lang="en">
                <a:solidFill>
                  <a:schemeClr val="dk1"/>
                </a:solidFill>
                <a:latin typeface="Courier New"/>
                <a:ea typeface="Courier New"/>
                <a:cs typeface="Courier New"/>
                <a:sym typeface="Courier New"/>
              </a:rPr>
              <a:t>rhythms</a:t>
            </a:r>
            <a:r>
              <a:rPr lang="en">
                <a:solidFill>
                  <a:schemeClr val="dk1"/>
                </a:solidFill>
                <a:latin typeface="Courier New"/>
                <a:ea typeface="Courier New"/>
                <a:cs typeface="Courier New"/>
                <a:sym typeface="Courier New"/>
              </a:rPr>
              <a:t> in his lyrics.</a:t>
            </a:r>
            <a:endParaRPr>
              <a:solidFill>
                <a:schemeClr val="dk1"/>
              </a:solidFill>
              <a:latin typeface="Courier New"/>
              <a:ea typeface="Courier New"/>
              <a:cs typeface="Courier New"/>
              <a:sym typeface="Courier New"/>
            </a:endParaRPr>
          </a:p>
          <a:p>
            <a:pPr indent="0" lvl="0" marL="0" rtl="0" algn="l">
              <a:spcBef>
                <a:spcPts val="1600"/>
              </a:spcBef>
              <a:spcAft>
                <a:spcPts val="1600"/>
              </a:spcAft>
              <a:buNone/>
            </a:pPr>
            <a:r>
              <a:rPr lang="en">
                <a:solidFill>
                  <a:schemeClr val="dk1"/>
                </a:solidFill>
                <a:latin typeface="Courier New"/>
                <a:ea typeface="Courier New"/>
                <a:cs typeface="Courier New"/>
                <a:sym typeface="Courier New"/>
              </a:rPr>
              <a:t>Also,Natal cano is another of my favorite singer because he is a good </a:t>
            </a:r>
            <a:r>
              <a:rPr lang="en">
                <a:solidFill>
                  <a:schemeClr val="dk1"/>
                </a:solidFill>
                <a:latin typeface="Courier New"/>
                <a:ea typeface="Courier New"/>
                <a:cs typeface="Courier New"/>
                <a:sym typeface="Courier New"/>
              </a:rPr>
              <a:t>corrido</a:t>
            </a:r>
            <a:r>
              <a:rPr lang="en">
                <a:solidFill>
                  <a:schemeClr val="dk1"/>
                </a:solidFill>
                <a:latin typeface="Courier New"/>
                <a:ea typeface="Courier New"/>
                <a:cs typeface="Courier New"/>
                <a:sym typeface="Courier New"/>
              </a:rPr>
              <a:t> singer.</a:t>
            </a:r>
            <a:endParaRPr>
              <a:solidFill>
                <a:schemeClr val="dk1"/>
              </a:solidFill>
              <a:latin typeface="Courier New"/>
              <a:ea typeface="Courier New"/>
              <a:cs typeface="Courier New"/>
              <a:sym typeface="Courier New"/>
            </a:endParaRPr>
          </a:p>
        </p:txBody>
      </p:sp>
      <p:pic>
        <p:nvPicPr>
          <p:cNvPr id="92" name="Google Shape;92;p18"/>
          <p:cNvPicPr preferRelativeResize="0"/>
          <p:nvPr/>
        </p:nvPicPr>
        <p:blipFill>
          <a:blip r:embed="rId3">
            <a:alphaModFix/>
          </a:blip>
          <a:stretch>
            <a:fillRect/>
          </a:stretch>
        </p:blipFill>
        <p:spPr>
          <a:xfrm>
            <a:off x="7717303" y="3134098"/>
            <a:ext cx="1312000" cy="1845104"/>
          </a:xfrm>
          <a:prstGeom prst="rect">
            <a:avLst/>
          </a:prstGeom>
          <a:noFill/>
          <a:ln>
            <a:noFill/>
          </a:ln>
        </p:spPr>
      </p:pic>
      <p:pic>
        <p:nvPicPr>
          <p:cNvPr id="93" name="Google Shape;93;p18"/>
          <p:cNvPicPr preferRelativeResize="0"/>
          <p:nvPr/>
        </p:nvPicPr>
        <p:blipFill>
          <a:blip r:embed="rId4">
            <a:alphaModFix/>
          </a:blip>
          <a:stretch>
            <a:fillRect/>
          </a:stretch>
        </p:blipFill>
        <p:spPr>
          <a:xfrm>
            <a:off x="6045599" y="3374225"/>
            <a:ext cx="1460350" cy="1604975"/>
          </a:xfrm>
          <a:prstGeom prst="rect">
            <a:avLst/>
          </a:prstGeom>
          <a:noFill/>
          <a:ln>
            <a:noFill/>
          </a:ln>
        </p:spPr>
      </p:pic>
      <p:sp>
        <p:nvSpPr>
          <p:cNvPr id="94" name="Google Shape;94;p18"/>
          <p:cNvSpPr txBox="1"/>
          <p:nvPr/>
        </p:nvSpPr>
        <p:spPr>
          <a:xfrm>
            <a:off x="226750" y="2767625"/>
            <a:ext cx="740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Natal cano                                                                                             J cole</a:t>
            </a:r>
            <a:endParaRPr/>
          </a:p>
        </p:txBody>
      </p:sp>
      <p:pic>
        <p:nvPicPr>
          <p:cNvPr id="95" name="Google Shape;95;p18"/>
          <p:cNvPicPr preferRelativeResize="0"/>
          <p:nvPr/>
        </p:nvPicPr>
        <p:blipFill>
          <a:blip r:embed="rId5">
            <a:alphaModFix/>
          </a:blip>
          <a:stretch>
            <a:fillRect/>
          </a:stretch>
        </p:blipFill>
        <p:spPr>
          <a:xfrm>
            <a:off x="226750" y="3254159"/>
            <a:ext cx="1604975" cy="1604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4D79"/>
        </a:solidFill>
      </p:bgPr>
    </p:bg>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urier New"/>
                <a:ea typeface="Courier New"/>
                <a:cs typeface="Courier New"/>
                <a:sym typeface="Courier New"/>
              </a:rPr>
              <a:t>Somewhere I would want to visit.</a:t>
            </a:r>
            <a:endParaRPr sz="2000">
              <a:latin typeface="Courier New"/>
              <a:ea typeface="Courier New"/>
              <a:cs typeface="Courier New"/>
              <a:sym typeface="Courier New"/>
            </a:endParaRPr>
          </a:p>
        </p:txBody>
      </p:sp>
      <p:sp>
        <p:nvSpPr>
          <p:cNvPr id="101" name="Google Shape;101;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rPr>
              <a:t>I would personally want to visit china,One reason why i wanna visit china is because of the food and </a:t>
            </a:r>
            <a:r>
              <a:rPr lang="en" sz="1700">
                <a:solidFill>
                  <a:schemeClr val="dk1"/>
                </a:solidFill>
              </a:rPr>
              <a:t>culture</a:t>
            </a:r>
            <a:r>
              <a:rPr lang="en" sz="1700">
                <a:solidFill>
                  <a:schemeClr val="dk1"/>
                </a:solidFill>
              </a:rPr>
              <a:t> there cool things you can do there,I would also want to understand </a:t>
            </a:r>
            <a:r>
              <a:rPr lang="en" sz="1700">
                <a:solidFill>
                  <a:schemeClr val="dk1"/>
                </a:solidFill>
              </a:rPr>
              <a:t>the language when i grow up or maybe even now thats a place i will visit when am older.</a:t>
            </a:r>
            <a:endParaRPr sz="1700">
              <a:solidFill>
                <a:schemeClr val="dk1"/>
              </a:solidFill>
            </a:endParaRPr>
          </a:p>
          <a:p>
            <a:pPr indent="0" lvl="0" marL="0" rtl="0" algn="l">
              <a:spcBef>
                <a:spcPts val="1600"/>
              </a:spcBef>
              <a:spcAft>
                <a:spcPts val="1600"/>
              </a:spcAft>
              <a:buNone/>
            </a:pPr>
            <a:r>
              <a:rPr lang="en" sz="1700">
                <a:solidFill>
                  <a:schemeClr val="dk1"/>
                </a:solidFill>
              </a:rPr>
              <a:t>Jalisco,I heard jalisco is one of the most popular or recent place,They also make food taste xxtimes better than the original they have good spicy candy as well that is like my favorite.</a:t>
            </a:r>
            <a:endParaRPr sz="1700">
              <a:solidFill>
                <a:schemeClr val="dk1"/>
              </a:solidFill>
            </a:endParaRPr>
          </a:p>
        </p:txBody>
      </p:sp>
      <p:pic>
        <p:nvPicPr>
          <p:cNvPr id="102" name="Google Shape;102;p19"/>
          <p:cNvPicPr preferRelativeResize="0"/>
          <p:nvPr/>
        </p:nvPicPr>
        <p:blipFill>
          <a:blip r:embed="rId3">
            <a:alphaModFix/>
          </a:blip>
          <a:stretch>
            <a:fillRect/>
          </a:stretch>
        </p:blipFill>
        <p:spPr>
          <a:xfrm>
            <a:off x="1779075" y="3235200"/>
            <a:ext cx="1928824" cy="1794550"/>
          </a:xfrm>
          <a:prstGeom prst="rect">
            <a:avLst/>
          </a:prstGeom>
          <a:noFill/>
          <a:ln>
            <a:noFill/>
          </a:ln>
        </p:spPr>
      </p:pic>
      <p:pic>
        <p:nvPicPr>
          <p:cNvPr id="103" name="Google Shape;103;p19"/>
          <p:cNvPicPr preferRelativeResize="0"/>
          <p:nvPr/>
        </p:nvPicPr>
        <p:blipFill>
          <a:blip r:embed="rId4">
            <a:alphaModFix/>
          </a:blip>
          <a:stretch>
            <a:fillRect/>
          </a:stretch>
        </p:blipFill>
        <p:spPr>
          <a:xfrm>
            <a:off x="5134049" y="3591595"/>
            <a:ext cx="1928824" cy="12865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FF"/>
                </a:highlight>
              </a:rPr>
              <a:t>How do I feel about covid?</a:t>
            </a:r>
            <a:endParaRPr>
              <a:highlight>
                <a:srgbClr val="FFFFFF"/>
              </a:highlight>
            </a:endParaRPr>
          </a:p>
        </p:txBody>
      </p:sp>
      <p:sp>
        <p:nvSpPr>
          <p:cNvPr id="109" name="Google Shape;109;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100">
                <a:highlight>
                  <a:srgbClr val="FFFFFF"/>
                </a:highlight>
              </a:rPr>
              <a:t>When covid started I never thought it </a:t>
            </a:r>
            <a:r>
              <a:rPr lang="en" sz="2100">
                <a:highlight>
                  <a:srgbClr val="FFFFFF"/>
                </a:highlight>
              </a:rPr>
              <a:t>would've</a:t>
            </a:r>
            <a:r>
              <a:rPr lang="en" sz="2100">
                <a:highlight>
                  <a:srgbClr val="FFFFFF"/>
                </a:highlight>
              </a:rPr>
              <a:t> came to the part where we </a:t>
            </a:r>
            <a:r>
              <a:rPr lang="en" sz="2100">
                <a:highlight>
                  <a:srgbClr val="FFFFFF"/>
                </a:highlight>
              </a:rPr>
              <a:t>couldn't go to school I really missed my friends teachers,I was really upset about it till this day there's been a few more cases about covid I really miss family gatherings we got lucky that I or my mom and dad didn't get covid.</a:t>
            </a:r>
            <a:r>
              <a:rPr lang="en" sz="2100">
                <a:highlight>
                  <a:srgbClr val="FFFFFF"/>
                </a:highlight>
              </a:rPr>
              <a:t> </a:t>
            </a:r>
            <a:endParaRPr sz="2100">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chemeClr val="lt2"/>
                </a:highlight>
                <a:latin typeface="Comfortaa"/>
                <a:ea typeface="Comfortaa"/>
                <a:cs typeface="Comfortaa"/>
                <a:sym typeface="Comfortaa"/>
              </a:rPr>
              <a:t>My silly sister!</a:t>
            </a:r>
            <a:endParaRPr>
              <a:highlight>
                <a:schemeClr val="lt2"/>
              </a:highlight>
              <a:latin typeface="Comfortaa"/>
              <a:ea typeface="Comfortaa"/>
              <a:cs typeface="Comfortaa"/>
              <a:sym typeface="Comfortaa"/>
            </a:endParaRPr>
          </a:p>
        </p:txBody>
      </p:sp>
      <p:sp>
        <p:nvSpPr>
          <p:cNvPr id="115" name="Google Shape;115;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FFFFFF"/>
                </a:solidFill>
              </a:rPr>
              <a:t>I have a sister named Griselda she is one of the best sisters she is nice and kind me and griselda argue most of the time but end up laughing at the end my sister is in 10th grade she is very short and shy sometimes she is one of the bravest sister in the whole entire walnut country she is always there for me when am sad or upset!</a:t>
            </a:r>
            <a:endParaRPr sz="24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