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EB 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.fntdata"/><Relationship Id="rId11" Type="http://schemas.openxmlformats.org/officeDocument/2006/relationships/slide" Target="slides/slide6.xml"/><Relationship Id="rId22" Type="http://schemas.openxmlformats.org/officeDocument/2006/relationships/font" Target="fonts/EBGaramond-bold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5" Type="http://schemas.openxmlformats.org/officeDocument/2006/relationships/image" Target="../media/image18.png"/><Relationship Id="rId6" Type="http://schemas.openxmlformats.org/officeDocument/2006/relationships/image" Target="../media/image7.jpg"/><Relationship Id="rId7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EB Garamond"/>
                <a:ea typeface="EB Garamond"/>
                <a:cs typeface="EB Garamond"/>
                <a:sym typeface="EB Garamond"/>
              </a:rPr>
              <a:t>Jennifer Ramirez</a:t>
            </a:r>
            <a:endParaRPr sz="2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mc:AlternateContent>
    <mc:Choice Requires="p14">
      <p:transition spd="slow" p14:dur="2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 want to accomplish when I finish school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I finish school I want to start looking for a job later one when I have enough money I would like to get myself a house and give some spare change to parents.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hoped you like to get to know me and what I do and did over summer break. I hope to get to know all of you including 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Mr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. Perez. I had some 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struggles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trying to figure out stuff but it all wor</a:t>
            </a:r>
            <a:r>
              <a:rPr lang="en" sz="24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ked out at the end. </a:t>
            </a:r>
            <a:endParaRPr sz="24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634800" y="1119125"/>
            <a:ext cx="4197600" cy="3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have one husky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He is 3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months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old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He likes to go on runs and walks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His name is Toby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125" y="11756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2115635" cy="282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735" y="1170125"/>
            <a:ext cx="1902665" cy="33825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73525" y="3998550"/>
            <a:ext cx="96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Toby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053503">
            <a:off x="387835" y="3175279"/>
            <a:ext cx="1031108" cy="72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925896">
            <a:off x="1381910" y="3794579"/>
            <a:ext cx="1031106" cy="72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775" y="17237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775" y="22718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775" y="2740826"/>
            <a:ext cx="390175" cy="3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family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973925" y="1119125"/>
            <a:ext cx="3915000" cy="34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have 2 older siblings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My parents got married at 14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My mom had my brother when she was 18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My mom had my sister when she was 22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My mom had me when she was 27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84776" cy="31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175" y="1119125"/>
            <a:ext cx="2127825" cy="344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150" y="117530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150" y="1723051"/>
            <a:ext cx="390175" cy="3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946238" y="4743300"/>
            <a:ext cx="11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Susie - 17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1073925" y="295450"/>
            <a:ext cx="11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Danny - 20</a:t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803500" y="1170288"/>
            <a:ext cx="104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Dad - 48</a:t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3640125" y="1365563"/>
            <a:ext cx="13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 - 40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575" y="227080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9150" y="306350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575" y="36922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621" y="2677587"/>
            <a:ext cx="1814625" cy="24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foods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5460025" y="1130450"/>
            <a:ext cx="3372300" cy="3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don’t have as much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favorite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foods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Enchiladas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Pizza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0450"/>
            <a:ext cx="2865874" cy="191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198711"/>
            <a:ext cx="2389852" cy="17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6975" y="125480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250" y="2181576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6975" y="3198701"/>
            <a:ext cx="390175" cy="3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90825" y="49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T.V series 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5363325" y="1560000"/>
            <a:ext cx="4260300" cy="13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My favorite T.V series is F.R.I.E.N.D.S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5" y="1170125"/>
            <a:ext cx="2633500" cy="15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79150"/>
            <a:ext cx="2323102" cy="23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163" y="1577151"/>
            <a:ext cx="390175" cy="3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colors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5369600" y="1152475"/>
            <a:ext cx="346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One of my favorite colors are blue/sky blue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Another one of my favorite colors are red/light red	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Lastly another of my favorite colors lime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225" y="25717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225" y="1257614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600" y="3885876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300" y="1152475"/>
            <a:ext cx="2390357" cy="17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8400" y="3307725"/>
            <a:ext cx="1734300" cy="14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9051" y="1170125"/>
            <a:ext cx="1985188" cy="198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096675"/>
            <a:ext cx="1894426" cy="189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Places I visited 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5007850" y="1152475"/>
            <a:ext cx="382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went to burney falls during summer  with my family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I went to oregon with my family last summer break for my mom’s birthday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3148475" cy="27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5000" y="3059725"/>
            <a:ext cx="3148477" cy="208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7575" y="1220526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7575" y="3059726"/>
            <a:ext cx="390175" cy="3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animals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5007850" y="1141750"/>
            <a:ext cx="3824400" cy="3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Husky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German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shepherd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	Golden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retrievers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	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5" y="169575"/>
            <a:ext cx="2148450" cy="25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850" y="1170125"/>
            <a:ext cx="2554598" cy="170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860" y="2923866"/>
            <a:ext cx="2646065" cy="177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2825" y="11756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2825" y="1723751"/>
            <a:ext cx="390175" cy="3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9325" y="2181576"/>
            <a:ext cx="390175" cy="3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places to eat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5363725" y="1316750"/>
            <a:ext cx="36210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One of my favorite places to eat is round table. (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Normally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on my birthday)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Another one of my favorite places to eat is at a mexican restaurant named Carlitos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I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mostly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like fast food places then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actually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going to a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restaurant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because</a:t>
            </a:r>
            <a:r>
              <a:rPr lang="en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 its faster and I like burgers.</a:t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017724"/>
            <a:ext cx="2385677" cy="233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300" y="2638975"/>
            <a:ext cx="3188675" cy="23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