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00f5c5bb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900f5c5bb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00f5c5bb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00f5c5bb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00f5c5bb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00f5c5bb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900f5c5bb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900f5c5bb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900f5c5bb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900f5c5bb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00f5c5bb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00f5c5bb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00f5c5bb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00f5c5bb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00f5c5bb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00f5c5bb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00f5c5bb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900f5c5bb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00f5c5bb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00f5c5bb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5.png"/><Relationship Id="rId5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Relationship Id="rId4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12.jpg"/><Relationship Id="rId5" Type="http://schemas.openxmlformats.org/officeDocument/2006/relationships/image" Target="../media/image11.jpg"/><Relationship Id="rId6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lin ang="5400012" scaled="0"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073725"/>
            <a:ext cx="8520600" cy="126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About Me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453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542075" y="3173825"/>
            <a:ext cx="4053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Jesus Valdez</a:t>
            </a:r>
            <a:endParaRPr sz="2200"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40025"/>
            <a:ext cx="3052175" cy="280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E29AA"/>
            </a:gs>
            <a:gs pos="100000">
              <a:srgbClr val="1E123D"/>
            </a:gs>
          </a:gsLst>
          <a:lin ang="5400012" scaled="0"/>
        </a:gra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Favorite Color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My favorite colors are red purple and blue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25" y="1727100"/>
            <a:ext cx="3165225" cy="341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7850" y="1727100"/>
            <a:ext cx="3165225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3075" y="1727100"/>
            <a:ext cx="2790927" cy="3416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lin ang="5400012" scaled="0"/>
        </a:gra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END</a:t>
            </a:r>
            <a:endParaRPr/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This slide is All about me this is how you get to know about me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30550"/>
            <a:ext cx="9144000" cy="311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E29AA"/>
            </a:gs>
            <a:gs pos="100000">
              <a:srgbClr val="1E123D"/>
            </a:gs>
          </a:gsLst>
          <a:lin ang="5400012" scaled="0"/>
        </a:gra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About me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 </a:t>
            </a:r>
            <a:r>
              <a:rPr lang="en" sz="2400">
                <a:solidFill>
                  <a:schemeClr val="lt1"/>
                </a:solidFill>
              </a:rPr>
              <a:t>My favorite food is                        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 is Tamales                                                          </a:t>
            </a:r>
            <a:r>
              <a:rPr lang="en" sz="900">
                <a:solidFill>
                  <a:schemeClr val="lt1"/>
                </a:solidFill>
              </a:rPr>
              <a:t>*disclaimer </a:t>
            </a:r>
            <a:r>
              <a:rPr lang="en" sz="900">
                <a:solidFill>
                  <a:schemeClr val="lt1"/>
                </a:solidFill>
              </a:rPr>
              <a:t>these</a:t>
            </a:r>
            <a:r>
              <a:rPr lang="en" sz="900">
                <a:solidFill>
                  <a:schemeClr val="lt1"/>
                </a:solidFill>
              </a:rPr>
              <a:t> are not my pets*</a:t>
            </a:r>
            <a:r>
              <a:rPr lang="en" sz="2400">
                <a:solidFill>
                  <a:schemeClr val="lt1"/>
                </a:solidFill>
              </a:rPr>
              <a:t> </a:t>
            </a:r>
            <a:r>
              <a:rPr lang="en" sz="2400">
                <a:solidFill>
                  <a:srgbClr val="000000"/>
                </a:solidFill>
              </a:rPr>
              <a:t> 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I have 1 dog and 1 cat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6150" y="1017725"/>
            <a:ext cx="2631701" cy="20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4325" y="3068325"/>
            <a:ext cx="2847449" cy="213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7850" y="2407200"/>
            <a:ext cx="3165225" cy="273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lin ang="5400012" scaled="0"/>
        </a:gra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Family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I have 3 sister 1 brother also I have my mom and my 2 brother in law and my sister in law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         </a:t>
            </a:r>
            <a:r>
              <a:rPr lang="en" sz="3600">
                <a:solidFill>
                  <a:srgbClr val="000000"/>
                </a:solidFill>
              </a:rPr>
              <a:t>I have no pictures of them</a:t>
            </a:r>
            <a:endParaRPr sz="3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E29AA"/>
            </a:gs>
            <a:gs pos="100000">
              <a:srgbClr val="1E123D"/>
            </a:gs>
          </a:gsLst>
          <a:lin ang="5400012" scaled="0"/>
        </a:gra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My Pets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I have 1 dog named Scooby and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I have a cat named Rocket Catcoon.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70450"/>
            <a:ext cx="5606975" cy="297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lin ang="5400012" scaled="0"/>
        </a:gra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Favorite Sport Teams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I have a couple sports teams I like they are Chargers,Raiders,Lakers.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7125"/>
            <a:ext cx="3543301" cy="314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0" y="2995675"/>
            <a:ext cx="5600699" cy="214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9150" y="1774800"/>
            <a:ext cx="3021200" cy="118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43300" y="1627825"/>
            <a:ext cx="2515853" cy="133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E29AA"/>
            </a:gs>
            <a:gs pos="100000">
              <a:srgbClr val="1E123D"/>
            </a:gs>
          </a:gsLst>
          <a:lin ang="5400012" scaled="0"/>
        </a:gra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My Hobbies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One of my Hobbies are that I like is playing basketball it because fun and it’s I get to run and get to use my arms. 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57400"/>
            <a:ext cx="91440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057400"/>
            <a:ext cx="2916526" cy="145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6725" y="3040875"/>
            <a:ext cx="2448250" cy="235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lin ang="5400012" scaled="0"/>
        </a:gra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Favorite Subject</a:t>
            </a:r>
            <a:endParaRPr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My favorite subject is math my second favorite is science.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05225"/>
            <a:ext cx="4572001" cy="353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605225"/>
            <a:ext cx="4572000" cy="35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E29AA"/>
            </a:gs>
            <a:gs pos="100000">
              <a:srgbClr val="1E123D"/>
            </a:gs>
          </a:gsLst>
          <a:lin ang="5400012" scaled="0"/>
        </a:gra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What I do for Fun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I play video games for fun I like to walk my dog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73050"/>
            <a:ext cx="9144000" cy="347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lin ang="5400012" scaled="0"/>
        </a:gra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Birthday and where I was born at</a:t>
            </a:r>
            <a:endParaRPr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My </a:t>
            </a:r>
            <a:r>
              <a:rPr lang="en" sz="2400">
                <a:solidFill>
                  <a:schemeClr val="dk1"/>
                </a:solidFill>
              </a:rPr>
              <a:t>birthday</a:t>
            </a:r>
            <a:r>
              <a:rPr lang="en" sz="2400">
                <a:solidFill>
                  <a:schemeClr val="dk1"/>
                </a:solidFill>
              </a:rPr>
              <a:t> is </a:t>
            </a:r>
            <a:r>
              <a:rPr lang="en" sz="2400">
                <a:solidFill>
                  <a:schemeClr val="dk1"/>
                </a:solidFill>
              </a:rPr>
              <a:t>January 29 2009 at Davis.</a:t>
            </a:r>
            <a:r>
              <a:rPr lang="en" sz="2400">
                <a:solidFill>
                  <a:schemeClr val="dk1"/>
                </a:solidFill>
              </a:rPr>
              <a:t> 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5400" y="1650450"/>
            <a:ext cx="4657398" cy="3493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650450"/>
            <a:ext cx="4572001" cy="34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