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900f5c5bb1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900f5c5bb1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900f5c5bb1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900f5c5bb1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900f5c5bb1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900f5c5bb1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900f5c5bb1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900f5c5bb1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900f5c5bb1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900f5c5bb1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900f5c5bb1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900f5c5bb1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900f5c5bb1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900f5c5bb1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900f5c5bb1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900f5c5bb1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900f5c5bb1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900f5c5bb1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900f5c5bb1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900f5c5bb1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jpg"/><Relationship Id="rId4" Type="http://schemas.openxmlformats.org/officeDocument/2006/relationships/image" Target="../media/image5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7B7B7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1073725"/>
            <a:ext cx="8520600" cy="126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</a:rPr>
              <a:t>All About Me</a:t>
            </a:r>
            <a:endParaRPr>
              <a:solidFill>
                <a:srgbClr val="0000FF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453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                  </a:t>
            </a:r>
            <a:r>
              <a:rPr lang="en">
                <a:solidFill>
                  <a:srgbClr val="0000FF"/>
                </a:solidFill>
              </a:rPr>
              <a:t>By: jose rodriguez </a:t>
            </a:r>
            <a:endParaRPr>
              <a:solidFill>
                <a:srgbClr val="0000FF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2542075" y="3173825"/>
            <a:ext cx="40536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              Jose Rodriguez</a:t>
            </a:r>
            <a:endParaRPr sz="2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7B7B7"/>
        </a:solid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</a:rPr>
              <a:t>                             Favorite </a:t>
            </a:r>
            <a:r>
              <a:rPr lang="en">
                <a:solidFill>
                  <a:srgbClr val="0000FF"/>
                </a:solidFill>
              </a:rPr>
              <a:t>quotes</a:t>
            </a:r>
            <a:r>
              <a:rPr lang="en">
                <a:solidFill>
                  <a:srgbClr val="0000FF"/>
                </a:solidFill>
              </a:rPr>
              <a:t> </a:t>
            </a:r>
            <a:endParaRPr>
              <a:solidFill>
                <a:srgbClr val="0000FF"/>
              </a:solidFill>
            </a:endParaRPr>
          </a:p>
        </p:txBody>
      </p:sp>
      <p:sp>
        <p:nvSpPr>
          <p:cNvPr id="115" name="Google Shape;115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16" name="Google Shape;116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1" y="1152475"/>
            <a:ext cx="2791350" cy="2508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31330" y="1152475"/>
            <a:ext cx="3551974" cy="2508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7B7B7"/>
        </a:solidFill>
      </p:bgPr>
    </p:bg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</a:rPr>
              <a:t>Favorite places to eat </a:t>
            </a:r>
            <a:endParaRPr>
              <a:solidFill>
                <a:srgbClr val="0000FF"/>
              </a:solidFill>
            </a:endParaRPr>
          </a:p>
        </p:txBody>
      </p:sp>
      <p:sp>
        <p:nvSpPr>
          <p:cNvPr id="123" name="Google Shape;123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900">
                <a:solidFill>
                  <a:srgbClr val="0000FF"/>
                </a:solidFill>
              </a:rPr>
              <a:t>My favorite places to eat are </a:t>
            </a:r>
            <a:r>
              <a:rPr lang="en" sz="2900">
                <a:solidFill>
                  <a:srgbClr val="0000FF"/>
                </a:solidFill>
              </a:rPr>
              <a:t>boiling</a:t>
            </a:r>
            <a:r>
              <a:rPr lang="en" sz="2900">
                <a:solidFill>
                  <a:srgbClr val="0000FF"/>
                </a:solidFill>
              </a:rPr>
              <a:t> crab and </a:t>
            </a:r>
            <a:r>
              <a:rPr lang="en" sz="2900">
                <a:solidFill>
                  <a:srgbClr val="0000FF"/>
                </a:solidFill>
              </a:rPr>
              <a:t>chinese places.</a:t>
            </a:r>
            <a:r>
              <a:rPr lang="en" sz="2900">
                <a:solidFill>
                  <a:srgbClr val="0000FF"/>
                </a:solidFill>
              </a:rPr>
              <a:t> </a:t>
            </a:r>
            <a:endParaRPr sz="29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9999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                    About me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500">
                <a:solidFill>
                  <a:srgbClr val="0000FF"/>
                </a:solidFill>
              </a:rPr>
              <a:t>My name is Jose Rodriguez i am 12 years old my </a:t>
            </a:r>
            <a:r>
              <a:rPr lang="en" sz="2500">
                <a:solidFill>
                  <a:srgbClr val="0000FF"/>
                </a:solidFill>
              </a:rPr>
              <a:t>birthday</a:t>
            </a:r>
            <a:r>
              <a:rPr lang="en" sz="2500">
                <a:solidFill>
                  <a:srgbClr val="0000FF"/>
                </a:solidFill>
              </a:rPr>
              <a:t> is on October 16 2008 my favorite color is blue and gray also places i </a:t>
            </a:r>
            <a:r>
              <a:rPr lang="en" sz="2500">
                <a:solidFill>
                  <a:srgbClr val="0000FF"/>
                </a:solidFill>
              </a:rPr>
              <a:t>have</a:t>
            </a:r>
            <a:r>
              <a:rPr lang="en" sz="2500">
                <a:solidFill>
                  <a:srgbClr val="0000FF"/>
                </a:solidFill>
              </a:rPr>
              <a:t> visited are coos bay oregon, fallon </a:t>
            </a:r>
            <a:r>
              <a:rPr lang="en" sz="2500">
                <a:solidFill>
                  <a:srgbClr val="0000FF"/>
                </a:solidFill>
              </a:rPr>
              <a:t>nevada</a:t>
            </a:r>
            <a:r>
              <a:rPr lang="en" sz="2500">
                <a:solidFill>
                  <a:srgbClr val="0000FF"/>
                </a:solidFill>
              </a:rPr>
              <a:t>, pismo beach and los </a:t>
            </a:r>
            <a:r>
              <a:rPr lang="en" sz="2500">
                <a:solidFill>
                  <a:srgbClr val="0000FF"/>
                </a:solidFill>
              </a:rPr>
              <a:t>angeles</a:t>
            </a:r>
            <a:r>
              <a:rPr lang="en" sz="2500">
                <a:solidFill>
                  <a:srgbClr val="0000FF"/>
                </a:solidFill>
              </a:rPr>
              <a:t> </a:t>
            </a:r>
            <a:endParaRPr sz="2500">
              <a:solidFill>
                <a:srgbClr val="0000FF"/>
              </a:solidFill>
            </a:endParaRPr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55050" y="3202700"/>
            <a:ext cx="2416700" cy="1940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7B7B7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</a:rPr>
              <a:t>                                  Family</a:t>
            </a:r>
            <a:r>
              <a:rPr lang="en"/>
              <a:t>                                     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500">
                <a:solidFill>
                  <a:srgbClr val="0000FF"/>
                </a:solidFill>
              </a:rPr>
              <a:t>I have a mom and dad and 1 brother i am the oldest and things i do for fun are run after my brother.</a:t>
            </a:r>
            <a:endParaRPr sz="25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7B7B7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</a:rPr>
              <a:t>                                    Pets </a:t>
            </a:r>
            <a:endParaRPr>
              <a:solidFill>
                <a:srgbClr val="0000FF"/>
              </a:solidFill>
            </a:endParaRPr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800">
                <a:solidFill>
                  <a:srgbClr val="0000FF"/>
                </a:solidFill>
              </a:rPr>
              <a:t>I have 2 dogs and they are </a:t>
            </a:r>
            <a:r>
              <a:rPr lang="en" sz="2800">
                <a:solidFill>
                  <a:srgbClr val="0000FF"/>
                </a:solidFill>
              </a:rPr>
              <a:t>chihuahuas. </a:t>
            </a:r>
            <a:endParaRPr sz="2800">
              <a:solidFill>
                <a:srgbClr val="0000FF"/>
              </a:solidFill>
            </a:endParaRPr>
          </a:p>
        </p:txBody>
      </p:sp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92825" y="2224400"/>
            <a:ext cx="1758350" cy="2344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7B7B7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</a:rPr>
              <a:t>                                    Hobbies </a:t>
            </a:r>
            <a:endParaRPr>
              <a:solidFill>
                <a:srgbClr val="0000FF"/>
              </a:solidFill>
            </a:endParaRPr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800">
                <a:solidFill>
                  <a:srgbClr val="0000FF"/>
                </a:solidFill>
              </a:rPr>
              <a:t>I like to play basketball when i am at school and when i am at home i like to play video games.</a:t>
            </a:r>
            <a:endParaRPr sz="28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7B7B7"/>
        </a:solidFill>
      </p:bgPr>
    </p:bg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                          Goals </a:t>
            </a:r>
            <a:endParaRPr/>
          </a:p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800">
                <a:solidFill>
                  <a:srgbClr val="0000FF"/>
                </a:solidFill>
              </a:rPr>
              <a:t>My goals for this year are to get good grade in all classes and be a good student </a:t>
            </a:r>
            <a:endParaRPr sz="2800">
              <a:solidFill>
                <a:srgbClr val="0000FF"/>
              </a:solidFill>
            </a:endParaRPr>
          </a:p>
        </p:txBody>
      </p:sp>
      <p:pic>
        <p:nvPicPr>
          <p:cNvPr id="89" name="Google Shape;8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98971" y="2185150"/>
            <a:ext cx="4158899" cy="2907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7B7B7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</a:rPr>
              <a:t>                                    Future </a:t>
            </a:r>
            <a:endParaRPr>
              <a:solidFill>
                <a:srgbClr val="0000FF"/>
              </a:solidFill>
            </a:endParaRPr>
          </a:p>
        </p:txBody>
      </p:sp>
      <p:sp>
        <p:nvSpPr>
          <p:cNvPr id="95" name="Google Shape;95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800">
                <a:solidFill>
                  <a:srgbClr val="0000FF"/>
                </a:solidFill>
              </a:rPr>
              <a:t>My plans for high school are to get good grade, graduate and go of to collage. </a:t>
            </a:r>
            <a:endParaRPr sz="2800">
              <a:solidFill>
                <a:srgbClr val="0000FF"/>
              </a:solidFill>
            </a:endParaRPr>
          </a:p>
        </p:txBody>
      </p:sp>
      <p:pic>
        <p:nvPicPr>
          <p:cNvPr id="96" name="Google Shape;9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69325" y="2571749"/>
            <a:ext cx="2900493" cy="2221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7B7B7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</a:rPr>
              <a:t>                                     Movies </a:t>
            </a:r>
            <a:endParaRPr>
              <a:solidFill>
                <a:srgbClr val="0000FF"/>
              </a:solidFill>
            </a:endParaRPr>
          </a:p>
        </p:txBody>
      </p:sp>
      <p:sp>
        <p:nvSpPr>
          <p:cNvPr id="102" name="Google Shape;102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800">
                <a:solidFill>
                  <a:srgbClr val="0000FF"/>
                </a:solidFill>
              </a:rPr>
              <a:t>My favorite type of movies are action because they are cool.</a:t>
            </a:r>
            <a:endParaRPr sz="2800">
              <a:solidFill>
                <a:srgbClr val="0000FF"/>
              </a:solidFill>
            </a:endParaRPr>
          </a:p>
        </p:txBody>
      </p:sp>
      <p:pic>
        <p:nvPicPr>
          <p:cNvPr id="103" name="Google Shape;10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89400" y="2274800"/>
            <a:ext cx="4201226" cy="236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7B7B7"/>
        </a:solid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</a:rPr>
              <a:t>Things i do and don’t like </a:t>
            </a:r>
            <a:r>
              <a:rPr lang="en">
                <a:solidFill>
                  <a:srgbClr val="0000FF"/>
                </a:solidFill>
              </a:rPr>
              <a:t>about</a:t>
            </a:r>
            <a:r>
              <a:rPr lang="en">
                <a:solidFill>
                  <a:srgbClr val="0000FF"/>
                </a:solidFill>
              </a:rPr>
              <a:t> school</a:t>
            </a:r>
            <a:endParaRPr>
              <a:solidFill>
                <a:srgbClr val="0000FF"/>
              </a:solidFill>
            </a:endParaRPr>
          </a:p>
        </p:txBody>
      </p:sp>
      <p:sp>
        <p:nvSpPr>
          <p:cNvPr id="109" name="Google Shape;109;p21"/>
          <p:cNvSpPr txBox="1"/>
          <p:nvPr>
            <p:ph idx="1" type="body"/>
          </p:nvPr>
        </p:nvSpPr>
        <p:spPr>
          <a:xfrm>
            <a:off x="311700" y="11636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800">
                <a:solidFill>
                  <a:srgbClr val="0000FF"/>
                </a:solidFill>
              </a:rPr>
              <a:t>Things i do like about school are the teacher because they are nice and my favorite </a:t>
            </a:r>
            <a:r>
              <a:rPr lang="en" sz="2800">
                <a:solidFill>
                  <a:srgbClr val="0000FF"/>
                </a:solidFill>
              </a:rPr>
              <a:t>subjects</a:t>
            </a:r>
            <a:r>
              <a:rPr lang="en" sz="2800">
                <a:solidFill>
                  <a:srgbClr val="0000FF"/>
                </a:solidFill>
              </a:rPr>
              <a:t> are math, ela, history. Things i don’t like about school are teachers giving hard tests. </a:t>
            </a:r>
            <a:endParaRPr sz="28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