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900f5c5bb1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900f5c5bb1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900f5c5bb1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900f5c5bb1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900f5c5bb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900f5c5bb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 \To always go the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900f5c5bb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900f5c5bb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900f5c5bb1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900f5c5bb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900f5c5bb1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900f5c5bb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900f5c5bb1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900f5c5bb1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900f5c5bb1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900f5c5bb1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00f5c5bb1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900f5c5bb1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900f5c5bb1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900f5c5bb1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Relationship Id="rId4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8.jpg"/><Relationship Id="rId5" Type="http://schemas.openxmlformats.org/officeDocument/2006/relationships/image" Target="../media/image14.jpg"/><Relationship Id="rId6" Type="http://schemas.openxmlformats.org/officeDocument/2006/relationships/image" Target="../media/image11.jpg"/><Relationship Id="rId7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Relationship Id="rId4" Type="http://schemas.openxmlformats.org/officeDocument/2006/relationships/image" Target="../media/image4.png"/><Relationship Id="rId5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Relationship Id="rId4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9CB9C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1073725"/>
            <a:ext cx="8520600" cy="126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About Me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453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By:</a:t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2542075" y="3173825"/>
            <a:ext cx="4053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                   Joshua/josh </a:t>
            </a:r>
            <a:endParaRPr sz="2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goals for this year </a:t>
            </a:r>
            <a:endParaRPr/>
          </a:p>
        </p:txBody>
      </p:sp>
      <p:sp>
        <p:nvSpPr>
          <p:cNvPr id="124" name="Google Shape;124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My goal for this year is to do better then last year i always am always trying to improve that is my goal for this year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 Slide</a:t>
            </a:r>
            <a:endParaRPr/>
          </a:p>
        </p:txBody>
      </p:sp>
      <p:sp>
        <p:nvSpPr>
          <p:cNvPr id="130" name="Google Shape;130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In conclusion am a really nice guy i like of lot of things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C78D8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1029375" y="5797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About me 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 my name is joshua or you can call me josh.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Some </a:t>
            </a:r>
            <a:r>
              <a:rPr lang="en"/>
              <a:t>things about me is i like to the sports like basketball or football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Another thing about me is i hate when ever its to hot i always liked the cold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 like to go the pools with my family or friends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 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Animals 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Ever since i was a kid i always liked to go to the zoo it was my favorite place  to go when i was a kid my favorite animal to look at was the red pandas or the </a:t>
            </a:r>
            <a:r>
              <a:rPr lang="en"/>
              <a:t>parrots</a:t>
            </a:r>
            <a:r>
              <a:rPr lang="en"/>
              <a:t> the parrots always </a:t>
            </a:r>
            <a:r>
              <a:rPr lang="en"/>
              <a:t>repeat</a:t>
            </a:r>
            <a:r>
              <a:rPr lang="en"/>
              <a:t> what i said so it was really fun as a kid </a:t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1277" y="2183600"/>
            <a:ext cx="3973346" cy="264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700" y="2127925"/>
            <a:ext cx="4104300" cy="2941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CCCC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favorite food </a:t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20005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My favorite food was always sea food or </a:t>
            </a:r>
            <a:r>
              <a:rPr lang="en"/>
              <a:t>fruit.I also like pizza,pasta,tacos, ,those are my favorite food right now </a:t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2575" y="3150450"/>
            <a:ext cx="3313301" cy="187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79275" y="3150450"/>
            <a:ext cx="3313301" cy="199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3150450"/>
            <a:ext cx="1967575" cy="199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700" y="2098025"/>
            <a:ext cx="2657975" cy="1052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69675" y="1870000"/>
            <a:ext cx="1707276" cy="128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FF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favorite things in school</a:t>
            </a:r>
            <a:endParaRPr/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One of my favorite things in school is when i get to hang out with my </a:t>
            </a:r>
            <a:r>
              <a:rPr lang="en"/>
              <a:t>friends</a:t>
            </a:r>
            <a:r>
              <a:rPr lang="en"/>
              <a:t> and i like history it gets very interesting and fun most of the times.i also like PE and i like all of my teachers they are nice and kind.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A86E8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Hobbies </a:t>
            </a:r>
            <a:endParaRPr/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 of my hobbies are that i like going fishing with my dad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Another </a:t>
            </a:r>
            <a:r>
              <a:rPr lang="en"/>
              <a:t>hobby</a:t>
            </a:r>
            <a:r>
              <a:rPr lang="en"/>
              <a:t> is playing sports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And my favorite </a:t>
            </a:r>
            <a:r>
              <a:rPr lang="en"/>
              <a:t>hobby</a:t>
            </a:r>
            <a:r>
              <a:rPr lang="en"/>
              <a:t> is draw </a:t>
            </a:r>
            <a:endParaRPr/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7100" y="1346350"/>
            <a:ext cx="2736900" cy="182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93788" y="2904300"/>
            <a:ext cx="2390775" cy="215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31313" y="2744875"/>
            <a:ext cx="4562475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00FF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 do most of the day </a:t>
            </a:r>
            <a:endParaRPr/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The things i do most of the day is helping my mom with things </a:t>
            </a:r>
            <a:r>
              <a:rPr lang="en"/>
              <a:t>cleaning</a:t>
            </a:r>
            <a:r>
              <a:rPr lang="en"/>
              <a:t> and playing i also draw,sleep,go outside during the noon,and other things </a:t>
            </a:r>
            <a:endParaRPr/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5650" y="2405925"/>
            <a:ext cx="4231999" cy="2737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10325" y="2108525"/>
            <a:ext cx="4702850" cy="295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76A5AF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favorite shows</a:t>
            </a:r>
            <a:endParaRPr/>
          </a:p>
        </p:txBody>
      </p:sp>
      <p:sp>
        <p:nvSpPr>
          <p:cNvPr id="110" name="Google Shape;110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My favorite things to watch are anime movies some tv shows i also watch a little bit of youtube and some family guy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FFFF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 favorite stores to shop at </a:t>
            </a:r>
            <a:endParaRPr/>
          </a:p>
        </p:txBody>
      </p:sp>
      <p:sp>
        <p:nvSpPr>
          <p:cNvPr id="116" name="Google Shape;116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 am </a:t>
            </a:r>
            <a:r>
              <a:rPr lang="en"/>
              <a:t>mostly</a:t>
            </a:r>
            <a:r>
              <a:rPr lang="en"/>
              <a:t> never picky but i do have some </a:t>
            </a:r>
            <a:r>
              <a:rPr lang="en"/>
              <a:t>preferences</a:t>
            </a:r>
            <a:r>
              <a:rPr lang="en"/>
              <a:t> i like to shop just in general but some stores i like to go to are microsoft stores they have a lot of cool things to look at another store is shoes store i have a </a:t>
            </a:r>
            <a:r>
              <a:rPr lang="en"/>
              <a:t>collection of shoes in my closet </a:t>
            </a:r>
            <a:endParaRPr/>
          </a:p>
        </p:txBody>
      </p:sp>
      <p:pic>
        <p:nvPicPr>
          <p:cNvPr id="117" name="Google Shape;11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1281" y="2764499"/>
            <a:ext cx="3570199" cy="2378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0128" y="2637775"/>
            <a:ext cx="3762725" cy="250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