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3.jpg"/><Relationship Id="rId6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All About Me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47350" y="17791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680850" y="2498275"/>
            <a:ext cx="40536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Keyaan khan    </a:t>
            </a:r>
            <a:r>
              <a:rPr lang="en" sz="2300"/>
              <a:t> </a:t>
            </a:r>
            <a:endParaRPr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           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FF0000"/>
                </a:solidFill>
              </a:rPr>
              <a:t>My </a:t>
            </a:r>
            <a:r>
              <a:rPr lang="en" sz="2200">
                <a:solidFill>
                  <a:srgbClr val="FF0000"/>
                </a:solidFill>
              </a:rPr>
              <a:t>birthday</a:t>
            </a:r>
            <a:r>
              <a:rPr lang="en" sz="2200">
                <a:solidFill>
                  <a:srgbClr val="FF0000"/>
                </a:solidFill>
              </a:rPr>
              <a:t> is november, 20 . I like to play outside and ride dirt bikes and  also help my uncles.</a:t>
            </a:r>
            <a:endParaRPr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I have 3 different types of pets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 have lots of chicken .    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                                                                                      I </a:t>
            </a:r>
            <a:r>
              <a:rPr lang="en" sz="2200"/>
              <a:t>Also</a:t>
            </a:r>
            <a:r>
              <a:rPr lang="en" sz="2200"/>
              <a:t> have 3 big cats which gave 4 kitten and i kept one sold the rest and now i have 4 cats .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0ne dog </a:t>
            </a:r>
            <a:r>
              <a:rPr lang="en" sz="2200"/>
              <a:t>that's</a:t>
            </a:r>
            <a:r>
              <a:rPr lang="en" sz="2200"/>
              <a:t> a german </a:t>
            </a:r>
            <a:r>
              <a:rPr lang="en" sz="2200"/>
              <a:t>shepherd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 And i have a turtle </a:t>
            </a:r>
            <a:endParaRPr sz="22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800" y="3798275"/>
            <a:ext cx="3367323" cy="134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9150" y="2524700"/>
            <a:ext cx="2925325" cy="127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4113" y="960875"/>
            <a:ext cx="2735775" cy="134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4350" y="4160000"/>
            <a:ext cx="1616552" cy="98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My family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My Mom ,Dad   older sister and smaller sister me my grandpa and grandma aunt and uncle . i have a big family      HI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Favorite food 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-140475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                            </a:t>
            </a:r>
            <a:r>
              <a:rPr lang="en">
                <a:solidFill>
                  <a:srgbClr val="FF0000"/>
                </a:solidFill>
              </a:rPr>
              <a:t>       Foods that i like are burritos , pizza ,samosa and                                                                             kabobs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75" y="2181750"/>
            <a:ext cx="4174925" cy="28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325" y="2158816"/>
            <a:ext cx="4452675" cy="298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4800"/>
            <a:ext cx="1333924" cy="127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3050" y="-480725"/>
            <a:ext cx="1886574" cy="26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My favorite game is 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600"/>
              <a:t>     Call  of duty warzone </a:t>
            </a:r>
            <a:endParaRPr sz="4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                     MY favorite snack are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24750" y="1141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                                 </a:t>
            </a:r>
            <a:r>
              <a:rPr lang="en" sz="2600">
                <a:solidFill>
                  <a:srgbClr val="FF0000"/>
                </a:solidFill>
              </a:rPr>
              <a:t>Chips , </a:t>
            </a:r>
            <a:r>
              <a:rPr lang="en" sz="2600">
                <a:solidFill>
                  <a:srgbClr val="FF0000"/>
                </a:solidFill>
              </a:rPr>
              <a:t>cookies, fries 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Thing i want to do when im old enough 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</a:t>
            </a:r>
            <a:r>
              <a:rPr lang="en" sz="2200"/>
              <a:t>I want to skydive i want to make my own drifting car  have nice cars and lifted pickups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  </a:t>
            </a:r>
            <a:endParaRPr sz="22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00875"/>
            <a:ext cx="2939149" cy="184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9150" y="3300875"/>
            <a:ext cx="3155700" cy="176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4850" y="3330905"/>
            <a:ext cx="2860501" cy="181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0901" y="1933050"/>
            <a:ext cx="3407350" cy="13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want to be when i grow up ? 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mechanic on semi truck cars and pickups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966977"/>
            <a:ext cx="7715256" cy="31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