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00f5c5bb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00f5c5bb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e9a4501ae4_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e9a4501ae4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00f5c5bb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00f5c5bb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900f5c5bb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900f5c5bb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900f5c5bb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900f5c5bb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900f5c5bb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900f5c5bb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900f5c5bb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900f5c5bb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900f5c5bb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900f5c5bb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00f5c5bb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00f5c5bb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00f5c5bb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00f5c5bb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00f5c5bb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00f5c5bb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15.jpg"/><Relationship Id="rId5"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9.jpg"/><Relationship Id="rId11" Type="http://schemas.openxmlformats.org/officeDocument/2006/relationships/image" Target="../media/image13.jpg"/><Relationship Id="rId10" Type="http://schemas.openxmlformats.org/officeDocument/2006/relationships/image" Target="../media/image10.jpg"/><Relationship Id="rId9"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12.jpg"/><Relationship Id="rId7" Type="http://schemas.openxmlformats.org/officeDocument/2006/relationships/image" Target="../media/image5.jpg"/><Relationship Id="rId8"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8.jpg"/><Relationship Id="rId5" Type="http://schemas.openxmlformats.org/officeDocument/2006/relationships/image" Target="../media/image9.jpg"/><Relationship Id="rId6" Type="http://schemas.openxmlformats.org/officeDocument/2006/relationships/image" Target="../media/image11.jpg"/><Relationship Id="rId7"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073725"/>
            <a:ext cx="8520600" cy="126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All About Me</a:t>
            </a:r>
            <a:endParaRPr/>
          </a:p>
        </p:txBody>
      </p:sp>
      <p:sp>
        <p:nvSpPr>
          <p:cNvPr id="55" name="Google Shape;55;p13"/>
          <p:cNvSpPr txBox="1"/>
          <p:nvPr>
            <p:ph idx="1" type="subTitle"/>
          </p:nvPr>
        </p:nvSpPr>
        <p:spPr>
          <a:xfrm>
            <a:off x="311700" y="2453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 Miley</a:t>
            </a:r>
            <a:endParaRPr/>
          </a:p>
        </p:txBody>
      </p:sp>
      <p:sp>
        <p:nvSpPr>
          <p:cNvPr id="56" name="Google Shape;56;p13"/>
          <p:cNvSpPr txBox="1"/>
          <p:nvPr/>
        </p:nvSpPr>
        <p:spPr>
          <a:xfrm>
            <a:off x="2542075" y="3173825"/>
            <a:ext cx="40536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t>          Miley noria barajas</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468F">
            <a:alpha val="40780"/>
          </a:srgbClr>
        </a:solidFill>
      </p:bgPr>
    </p:bg>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86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What i did this summer</a:t>
            </a:r>
            <a:endParaRPr/>
          </a:p>
        </p:txBody>
      </p:sp>
      <p:sp>
        <p:nvSpPr>
          <p:cNvPr id="129" name="Google Shape;129;p22"/>
          <p:cNvSpPr txBox="1"/>
          <p:nvPr>
            <p:ph idx="1" type="body"/>
          </p:nvPr>
        </p:nvSpPr>
        <p:spPr>
          <a:xfrm>
            <a:off x="2441850" y="1256500"/>
            <a:ext cx="4260300" cy="3401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For summer i figured myself out that i was bisexual i aslo went to six flag for my sister graduation and i also what to sun splash it was </a:t>
            </a:r>
            <a:r>
              <a:rPr lang="en"/>
              <a:t>really hot and i slept a lot and got addicted to anime</a:t>
            </a:r>
            <a:endParaRPr/>
          </a:p>
        </p:txBody>
      </p:sp>
      <p:pic>
        <p:nvPicPr>
          <p:cNvPr id="130" name="Google Shape;130;p22"/>
          <p:cNvPicPr preferRelativeResize="0"/>
          <p:nvPr/>
        </p:nvPicPr>
        <p:blipFill>
          <a:blip r:embed="rId3">
            <a:alphaModFix/>
          </a:blip>
          <a:stretch>
            <a:fillRect/>
          </a:stretch>
        </p:blipFill>
        <p:spPr>
          <a:xfrm>
            <a:off x="1177700" y="3906725"/>
            <a:ext cx="215776" cy="161826"/>
          </a:xfrm>
          <a:prstGeom prst="rect">
            <a:avLst/>
          </a:prstGeom>
          <a:noFill/>
          <a:ln>
            <a:noFill/>
          </a:ln>
        </p:spPr>
      </p:pic>
      <p:pic>
        <p:nvPicPr>
          <p:cNvPr id="131" name="Google Shape;131;p22"/>
          <p:cNvPicPr preferRelativeResize="0"/>
          <p:nvPr/>
        </p:nvPicPr>
        <p:blipFill>
          <a:blip r:embed="rId4">
            <a:alphaModFix/>
          </a:blip>
          <a:stretch>
            <a:fillRect/>
          </a:stretch>
        </p:blipFill>
        <p:spPr>
          <a:xfrm>
            <a:off x="92475" y="2949600"/>
            <a:ext cx="2540275" cy="2076075"/>
          </a:xfrm>
          <a:prstGeom prst="rect">
            <a:avLst/>
          </a:prstGeom>
          <a:noFill/>
          <a:ln>
            <a:noFill/>
          </a:ln>
        </p:spPr>
      </p:pic>
      <p:sp>
        <p:nvSpPr>
          <p:cNvPr id="132" name="Google Shape;132;p22"/>
          <p:cNvSpPr txBox="1"/>
          <p:nvPr/>
        </p:nvSpPr>
        <p:spPr>
          <a:xfrm>
            <a:off x="8252725" y="2831825"/>
            <a:ext cx="665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33" name="Google Shape;133;p22"/>
          <p:cNvPicPr preferRelativeResize="0"/>
          <p:nvPr/>
        </p:nvPicPr>
        <p:blipFill>
          <a:blip r:embed="rId5">
            <a:alphaModFix/>
          </a:blip>
          <a:stretch>
            <a:fillRect/>
          </a:stretch>
        </p:blipFill>
        <p:spPr>
          <a:xfrm>
            <a:off x="5911349" y="2949600"/>
            <a:ext cx="2699677" cy="17304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1717">
            <a:alpha val="69830"/>
          </a:srgbClr>
        </a:solidFill>
      </p:bgPr>
    </p:bg>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Reslion</a:t>
            </a:r>
            <a:endParaRPr/>
          </a:p>
        </p:txBody>
      </p:sp>
      <p:sp>
        <p:nvSpPr>
          <p:cNvPr id="139" name="Google Shape;139;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 am a proud Mexican i can speak two languages spanish is my first language my family is from nayarit </a:t>
            </a:r>
            <a:r>
              <a:rPr lang="en"/>
              <a:t>half</a:t>
            </a:r>
            <a:r>
              <a:rPr lang="en"/>
              <a:t> of my family is in Mexico and </a:t>
            </a:r>
            <a:r>
              <a:rPr lang="en"/>
              <a:t>half is in the united states i will visit soon me and my little brother have a horse in mexico and her name is oreo and also my grandma own a candy shop.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0202">
            <a:alpha val="49720"/>
          </a:srgbClr>
        </a:solidFill>
      </p:bgPr>
    </p:bg>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Conclusion Slide</a:t>
            </a:r>
            <a:endParaRPr/>
          </a:p>
        </p:txBody>
      </p:sp>
      <p:sp>
        <p:nvSpPr>
          <p:cNvPr id="145" name="Google Shape;145;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End I hope you liked to get to know me i’m a pretty insterng kid and i hope to get to know my classmates better and my teacher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About me </a:t>
            </a:r>
            <a:endParaRPr/>
          </a:p>
        </p:txBody>
      </p:sp>
      <p:sp>
        <p:nvSpPr>
          <p:cNvPr id="62" name="Google Shape;62;p14"/>
          <p:cNvSpPr txBox="1"/>
          <p:nvPr>
            <p:ph idx="1" type="body"/>
          </p:nvPr>
        </p:nvSpPr>
        <p:spPr>
          <a:xfrm>
            <a:off x="311700" y="1152475"/>
            <a:ext cx="7952700" cy="327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a:t>
            </a:r>
            <a:r>
              <a:rPr lang="en"/>
              <a:t>My name is Miley Noria Barajas </a:t>
            </a:r>
            <a:endParaRPr/>
          </a:p>
          <a:p>
            <a:pPr indent="0" lvl="0" marL="0" rtl="0" algn="l">
              <a:spcBef>
                <a:spcPts val="1600"/>
              </a:spcBef>
              <a:spcAft>
                <a:spcPts val="0"/>
              </a:spcAft>
              <a:buNone/>
            </a:pPr>
            <a:r>
              <a:rPr lang="en"/>
              <a:t>2. i am 12 </a:t>
            </a:r>
            <a:r>
              <a:rPr lang="en"/>
              <a:t>years</a:t>
            </a:r>
            <a:r>
              <a:rPr lang="en"/>
              <a:t> old </a:t>
            </a:r>
            <a:endParaRPr/>
          </a:p>
          <a:p>
            <a:pPr indent="0" lvl="0" marL="0" rtl="0" algn="l">
              <a:spcBef>
                <a:spcPts val="1600"/>
              </a:spcBef>
              <a:spcAft>
                <a:spcPts val="0"/>
              </a:spcAft>
              <a:buNone/>
            </a:pPr>
            <a:r>
              <a:rPr lang="en"/>
              <a:t>3. my birthday is nov,7,2008 my sign is a scorpion </a:t>
            </a:r>
            <a:endParaRPr/>
          </a:p>
          <a:p>
            <a:pPr indent="0" lvl="0" marL="0" rtl="0" algn="l">
              <a:spcBef>
                <a:spcPts val="1600"/>
              </a:spcBef>
              <a:spcAft>
                <a:spcPts val="0"/>
              </a:spcAft>
              <a:buNone/>
            </a:pPr>
            <a:r>
              <a:rPr lang="en"/>
              <a:t>4. my favorite color is purple </a:t>
            </a:r>
            <a:endParaRPr/>
          </a:p>
          <a:p>
            <a:pPr indent="0" lvl="0" marL="0" rtl="0" algn="l">
              <a:spcBef>
                <a:spcPts val="1600"/>
              </a:spcBef>
              <a:spcAft>
                <a:spcPts val="0"/>
              </a:spcAft>
              <a:buNone/>
            </a:pPr>
            <a:r>
              <a:rPr lang="en"/>
              <a:t>5. i am right handed </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My pet’s</a:t>
            </a:r>
            <a:endParaRPr/>
          </a:p>
        </p:txBody>
      </p:sp>
      <p:sp>
        <p:nvSpPr>
          <p:cNvPr id="68" name="Google Shape;68;p15"/>
          <p:cNvSpPr txBox="1"/>
          <p:nvPr>
            <p:ph idx="1" type="body"/>
          </p:nvPr>
        </p:nvSpPr>
        <p:spPr>
          <a:xfrm>
            <a:off x="311700" y="1152475"/>
            <a:ext cx="3916200" cy="38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have 3 dogs and 1 hamster, i have a husky and it’s a boy and his name is buddy and </a:t>
            </a:r>
            <a:r>
              <a:rPr lang="en"/>
              <a:t>his</a:t>
            </a:r>
            <a:r>
              <a:rPr lang="en"/>
              <a:t> 2 chihuahua she old we don’t know how old she is we adopted  her but when got her when i </a:t>
            </a:r>
            <a:r>
              <a:rPr lang="en"/>
              <a:t>was 7 her name cinnamon but in spanish so canela and i have a husky slash dobermann and her name is hennessy (sorry)</a:t>
            </a:r>
            <a:r>
              <a:rPr lang="en"/>
              <a:t> she is 1 and my hamster is </a:t>
            </a:r>
            <a:r>
              <a:rPr lang="en"/>
              <a:t>girl don’t how old she is. (the hamster pic is not mine)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69" name="Google Shape;69;p15"/>
          <p:cNvPicPr preferRelativeResize="0"/>
          <p:nvPr/>
        </p:nvPicPr>
        <p:blipFill rotWithShape="1">
          <a:blip r:embed="rId3">
            <a:alphaModFix/>
          </a:blip>
          <a:srcRect b="0" l="0" r="0" t="0"/>
          <a:stretch/>
        </p:blipFill>
        <p:spPr>
          <a:xfrm>
            <a:off x="7423900" y="1695213"/>
            <a:ext cx="1055874" cy="183600"/>
          </a:xfrm>
          <a:prstGeom prst="rect">
            <a:avLst/>
          </a:prstGeom>
          <a:noFill/>
          <a:ln>
            <a:noFill/>
          </a:ln>
        </p:spPr>
      </p:pic>
      <p:pic>
        <p:nvPicPr>
          <p:cNvPr id="70" name="Google Shape;70;p15"/>
          <p:cNvPicPr preferRelativeResize="0"/>
          <p:nvPr/>
        </p:nvPicPr>
        <p:blipFill>
          <a:blip r:embed="rId4">
            <a:alphaModFix/>
          </a:blip>
          <a:stretch>
            <a:fillRect/>
          </a:stretch>
        </p:blipFill>
        <p:spPr>
          <a:xfrm>
            <a:off x="7451912" y="1632225"/>
            <a:ext cx="1664077" cy="309577"/>
          </a:xfrm>
          <a:prstGeom prst="rect">
            <a:avLst/>
          </a:prstGeom>
          <a:noFill/>
          <a:ln>
            <a:noFill/>
          </a:ln>
        </p:spPr>
      </p:pic>
      <p:pic>
        <p:nvPicPr>
          <p:cNvPr id="71" name="Google Shape;71;p15"/>
          <p:cNvPicPr preferRelativeResize="0"/>
          <p:nvPr/>
        </p:nvPicPr>
        <p:blipFill>
          <a:blip r:embed="rId5">
            <a:alphaModFix/>
          </a:blip>
          <a:stretch>
            <a:fillRect/>
          </a:stretch>
        </p:blipFill>
        <p:spPr>
          <a:xfrm>
            <a:off x="7886409" y="4277616"/>
            <a:ext cx="681474" cy="459227"/>
          </a:xfrm>
          <a:prstGeom prst="rect">
            <a:avLst/>
          </a:prstGeom>
          <a:noFill/>
          <a:ln>
            <a:noFill/>
          </a:ln>
        </p:spPr>
      </p:pic>
      <p:pic>
        <p:nvPicPr>
          <p:cNvPr id="72" name="Google Shape;72;p15"/>
          <p:cNvPicPr preferRelativeResize="0"/>
          <p:nvPr/>
        </p:nvPicPr>
        <p:blipFill>
          <a:blip r:embed="rId6">
            <a:alphaModFix/>
          </a:blip>
          <a:stretch>
            <a:fillRect/>
          </a:stretch>
        </p:blipFill>
        <p:spPr>
          <a:xfrm>
            <a:off x="4747675" y="3677275"/>
            <a:ext cx="2059874" cy="1466225"/>
          </a:xfrm>
          <a:prstGeom prst="rect">
            <a:avLst/>
          </a:prstGeom>
          <a:noFill/>
          <a:ln>
            <a:noFill/>
          </a:ln>
        </p:spPr>
      </p:pic>
      <p:pic>
        <p:nvPicPr>
          <p:cNvPr id="73" name="Google Shape;73;p15"/>
          <p:cNvPicPr preferRelativeResize="0"/>
          <p:nvPr/>
        </p:nvPicPr>
        <p:blipFill>
          <a:blip r:embed="rId7">
            <a:alphaModFix/>
          </a:blip>
          <a:stretch>
            <a:fillRect/>
          </a:stretch>
        </p:blipFill>
        <p:spPr>
          <a:xfrm>
            <a:off x="7951550" y="1941802"/>
            <a:ext cx="681475" cy="511100"/>
          </a:xfrm>
          <a:prstGeom prst="rect">
            <a:avLst/>
          </a:prstGeom>
          <a:noFill/>
          <a:ln>
            <a:noFill/>
          </a:ln>
        </p:spPr>
      </p:pic>
      <p:pic>
        <p:nvPicPr>
          <p:cNvPr id="74" name="Google Shape;74;p15"/>
          <p:cNvPicPr preferRelativeResize="0"/>
          <p:nvPr/>
        </p:nvPicPr>
        <p:blipFill>
          <a:blip r:embed="rId8">
            <a:alphaModFix/>
          </a:blip>
          <a:stretch>
            <a:fillRect/>
          </a:stretch>
        </p:blipFill>
        <p:spPr>
          <a:xfrm>
            <a:off x="6808838" y="3111137"/>
            <a:ext cx="2286000" cy="2350425"/>
          </a:xfrm>
          <a:prstGeom prst="rect">
            <a:avLst/>
          </a:prstGeom>
          <a:noFill/>
          <a:ln>
            <a:noFill/>
          </a:ln>
        </p:spPr>
      </p:pic>
      <p:pic>
        <p:nvPicPr>
          <p:cNvPr id="75" name="Google Shape;75;p15"/>
          <p:cNvPicPr preferRelativeResize="0"/>
          <p:nvPr/>
        </p:nvPicPr>
        <p:blipFill>
          <a:blip r:embed="rId9">
            <a:alphaModFix/>
          </a:blip>
          <a:stretch>
            <a:fillRect/>
          </a:stretch>
        </p:blipFill>
        <p:spPr>
          <a:xfrm>
            <a:off x="7451900" y="1597888"/>
            <a:ext cx="1720103" cy="138150"/>
          </a:xfrm>
          <a:prstGeom prst="rect">
            <a:avLst/>
          </a:prstGeom>
          <a:noFill/>
          <a:ln>
            <a:noFill/>
          </a:ln>
        </p:spPr>
      </p:pic>
      <p:pic>
        <p:nvPicPr>
          <p:cNvPr id="76" name="Google Shape;76;p15"/>
          <p:cNvPicPr preferRelativeResize="0"/>
          <p:nvPr/>
        </p:nvPicPr>
        <p:blipFill>
          <a:blip r:embed="rId10">
            <a:alphaModFix/>
          </a:blip>
          <a:stretch>
            <a:fillRect/>
          </a:stretch>
        </p:blipFill>
        <p:spPr>
          <a:xfrm>
            <a:off x="6983050" y="57800"/>
            <a:ext cx="2059876" cy="3363499"/>
          </a:xfrm>
          <a:prstGeom prst="rect">
            <a:avLst/>
          </a:prstGeom>
          <a:noFill/>
          <a:ln>
            <a:noFill/>
          </a:ln>
        </p:spPr>
      </p:pic>
      <p:pic>
        <p:nvPicPr>
          <p:cNvPr id="77" name="Google Shape;77;p15"/>
          <p:cNvPicPr preferRelativeResize="0"/>
          <p:nvPr/>
        </p:nvPicPr>
        <p:blipFill>
          <a:blip r:embed="rId11">
            <a:alphaModFix/>
          </a:blip>
          <a:stretch>
            <a:fillRect/>
          </a:stretch>
        </p:blipFill>
        <p:spPr>
          <a:xfrm>
            <a:off x="5051125" y="76363"/>
            <a:ext cx="1818849" cy="3421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a:solidFill>
            <a:srgbClr val="D9EAD3"/>
          </a:solidFill>
        </p:spPr>
        <p:txBody>
          <a:bodyPr anchorCtr="0" anchor="t" bIns="91425" lIns="91425" spcFirstLastPara="1" rIns="91425" wrap="square" tIns="91425">
            <a:noAutofit/>
          </a:bodyPr>
          <a:lstStyle/>
          <a:p>
            <a:pPr indent="0" lvl="0" marL="0" rtl="0" algn="l">
              <a:spcBef>
                <a:spcPts val="0"/>
              </a:spcBef>
              <a:spcAft>
                <a:spcPts val="0"/>
              </a:spcAft>
              <a:buNone/>
            </a:pPr>
            <a:r>
              <a:rPr lang="en"/>
              <a:t>                                  Free time </a:t>
            </a:r>
            <a:endParaRPr/>
          </a:p>
        </p:txBody>
      </p:sp>
      <p:sp>
        <p:nvSpPr>
          <p:cNvPr id="83" name="Google Shape;83;p16"/>
          <p:cNvSpPr txBox="1"/>
          <p:nvPr>
            <p:ph idx="1" type="body"/>
          </p:nvPr>
        </p:nvSpPr>
        <p:spPr>
          <a:xfrm>
            <a:off x="311700" y="1152475"/>
            <a:ext cx="3236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900"/>
              <a:t>On my free time i like to paint ,i also like to watch anime and i like to jump on the trampoline with my sister and play with dog and take the walks And also sleep and like to hang out with my family and i like chill. :] </a:t>
            </a:r>
            <a:endParaRPr sz="1900"/>
          </a:p>
        </p:txBody>
      </p:sp>
      <p:pic>
        <p:nvPicPr>
          <p:cNvPr id="84" name="Google Shape;84;p16"/>
          <p:cNvPicPr preferRelativeResize="0"/>
          <p:nvPr/>
        </p:nvPicPr>
        <p:blipFill>
          <a:blip r:embed="rId3">
            <a:alphaModFix/>
          </a:blip>
          <a:stretch>
            <a:fillRect/>
          </a:stretch>
        </p:blipFill>
        <p:spPr>
          <a:xfrm>
            <a:off x="5249625" y="962075"/>
            <a:ext cx="3314700" cy="2486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Food </a:t>
            </a:r>
            <a:endParaRPr/>
          </a:p>
        </p:txBody>
      </p:sp>
      <p:sp>
        <p:nvSpPr>
          <p:cNvPr id="90" name="Google Shape;90;p17"/>
          <p:cNvSpPr txBox="1"/>
          <p:nvPr>
            <p:ph idx="1" type="body"/>
          </p:nvPr>
        </p:nvSpPr>
        <p:spPr>
          <a:xfrm>
            <a:off x="311700" y="1152475"/>
            <a:ext cx="3690000" cy="3403200"/>
          </a:xfrm>
          <a:prstGeom prst="rect">
            <a:avLst/>
          </a:prstGeom>
          <a:solidFill>
            <a:srgbClr val="A4C2F4"/>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My favorite food are pizza with ranch and </a:t>
            </a:r>
            <a:r>
              <a:rPr lang="en"/>
              <a:t>ketchup </a:t>
            </a:r>
            <a:endParaRPr/>
          </a:p>
          <a:p>
            <a:pPr indent="0" lvl="0" marL="0" rtl="0" algn="l">
              <a:spcBef>
                <a:spcPts val="1600"/>
              </a:spcBef>
              <a:spcAft>
                <a:spcPts val="0"/>
              </a:spcAft>
              <a:buNone/>
            </a:pPr>
            <a:r>
              <a:rPr lang="en"/>
              <a:t> pozole is mexican dish </a:t>
            </a:r>
            <a:endParaRPr/>
          </a:p>
          <a:p>
            <a:pPr indent="0" lvl="0" marL="0" rtl="0" algn="l">
              <a:spcBef>
                <a:spcPts val="1600"/>
              </a:spcBef>
              <a:spcAft>
                <a:spcPts val="0"/>
              </a:spcAft>
              <a:buNone/>
            </a:pPr>
            <a:r>
              <a:rPr lang="en"/>
              <a:t>hamburgers </a:t>
            </a:r>
            <a:endParaRPr/>
          </a:p>
          <a:p>
            <a:pPr indent="0" lvl="0" marL="0" rtl="0" algn="l">
              <a:spcBef>
                <a:spcPts val="1600"/>
              </a:spcBef>
              <a:spcAft>
                <a:spcPts val="1600"/>
              </a:spcAft>
              <a:buNone/>
            </a:pPr>
            <a:r>
              <a:rPr lang="en"/>
              <a:t>my favorite snacks are hello panda, i love spice chips.  </a:t>
            </a:r>
            <a:endParaRPr/>
          </a:p>
        </p:txBody>
      </p:sp>
      <p:sp>
        <p:nvSpPr>
          <p:cNvPr id="91" name="Google Shape;91;p17"/>
          <p:cNvSpPr/>
          <p:nvPr/>
        </p:nvSpPr>
        <p:spPr>
          <a:xfrm>
            <a:off x="180900" y="50175"/>
            <a:ext cx="316500" cy="260100"/>
          </a:xfrm>
          <a:prstGeom prst="ellipse">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a:off x="637375" y="110025"/>
            <a:ext cx="226200" cy="260100"/>
          </a:xfrm>
          <a:prstGeom prst="flowChartConnector">
            <a:avLst/>
          </a:prstGeom>
          <a:solidFill>
            <a:srgbClr val="A4C2F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7"/>
          <p:cNvPicPr preferRelativeResize="0"/>
          <p:nvPr/>
        </p:nvPicPr>
        <p:blipFill>
          <a:blip r:embed="rId3">
            <a:alphaModFix/>
          </a:blip>
          <a:stretch>
            <a:fillRect/>
          </a:stretch>
        </p:blipFill>
        <p:spPr>
          <a:xfrm>
            <a:off x="6540713" y="166675"/>
            <a:ext cx="2409414" cy="1603900"/>
          </a:xfrm>
          <a:prstGeom prst="rect">
            <a:avLst/>
          </a:prstGeom>
          <a:noFill/>
          <a:ln>
            <a:noFill/>
          </a:ln>
        </p:spPr>
      </p:pic>
      <p:pic>
        <p:nvPicPr>
          <p:cNvPr id="94" name="Google Shape;94;p17"/>
          <p:cNvPicPr preferRelativeResize="0"/>
          <p:nvPr/>
        </p:nvPicPr>
        <p:blipFill>
          <a:blip r:embed="rId4">
            <a:alphaModFix/>
          </a:blip>
          <a:stretch>
            <a:fillRect/>
          </a:stretch>
        </p:blipFill>
        <p:spPr>
          <a:xfrm>
            <a:off x="6507021" y="3377200"/>
            <a:ext cx="2476800" cy="1650551"/>
          </a:xfrm>
          <a:prstGeom prst="rect">
            <a:avLst/>
          </a:prstGeom>
          <a:noFill/>
          <a:ln>
            <a:noFill/>
          </a:ln>
        </p:spPr>
      </p:pic>
      <p:pic>
        <p:nvPicPr>
          <p:cNvPr id="95" name="Google Shape;95;p17"/>
          <p:cNvPicPr preferRelativeResize="0"/>
          <p:nvPr/>
        </p:nvPicPr>
        <p:blipFill>
          <a:blip r:embed="rId5">
            <a:alphaModFix/>
          </a:blip>
          <a:stretch>
            <a:fillRect/>
          </a:stretch>
        </p:blipFill>
        <p:spPr>
          <a:xfrm>
            <a:off x="4196163" y="1134287"/>
            <a:ext cx="2116375" cy="1779131"/>
          </a:xfrm>
          <a:prstGeom prst="rect">
            <a:avLst/>
          </a:prstGeom>
          <a:noFill/>
          <a:ln>
            <a:noFill/>
          </a:ln>
        </p:spPr>
      </p:pic>
      <p:pic>
        <p:nvPicPr>
          <p:cNvPr id="96" name="Google Shape;96;p17"/>
          <p:cNvPicPr preferRelativeResize="0"/>
          <p:nvPr/>
        </p:nvPicPr>
        <p:blipFill>
          <a:blip r:embed="rId6">
            <a:alphaModFix/>
          </a:blip>
          <a:stretch>
            <a:fillRect/>
          </a:stretch>
        </p:blipFill>
        <p:spPr>
          <a:xfrm>
            <a:off x="4110626" y="3029975"/>
            <a:ext cx="2287450" cy="1525701"/>
          </a:xfrm>
          <a:prstGeom prst="rect">
            <a:avLst/>
          </a:prstGeom>
          <a:noFill/>
          <a:ln>
            <a:noFill/>
          </a:ln>
        </p:spPr>
      </p:pic>
      <p:pic>
        <p:nvPicPr>
          <p:cNvPr id="97" name="Google Shape;97;p17"/>
          <p:cNvPicPr preferRelativeResize="0"/>
          <p:nvPr/>
        </p:nvPicPr>
        <p:blipFill>
          <a:blip r:embed="rId7">
            <a:alphaModFix/>
          </a:blip>
          <a:stretch>
            <a:fillRect/>
          </a:stretch>
        </p:blipFill>
        <p:spPr>
          <a:xfrm>
            <a:off x="6254250" y="1653425"/>
            <a:ext cx="2485550" cy="1525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01" name="Shape 101"/>
        <p:cNvGrpSpPr/>
        <p:nvPr/>
      </p:nvGrpSpPr>
      <p:grpSpPr>
        <a:xfrm>
          <a:off x="0" y="0"/>
          <a:ext cx="0" cy="0"/>
          <a:chOff x="0" y="0"/>
          <a:chExt cx="0" cy="0"/>
        </a:xfrm>
      </p:grpSpPr>
      <p:sp>
        <p:nvSpPr>
          <p:cNvPr id="102" name="Google Shape;10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My school’s </a:t>
            </a:r>
            <a:endParaRPr/>
          </a:p>
        </p:txBody>
      </p:sp>
      <p:sp>
        <p:nvSpPr>
          <p:cNvPr id="103" name="Google Shape;103;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All the school to, </a:t>
            </a:r>
            <a:r>
              <a:rPr lang="en"/>
              <a:t>for</a:t>
            </a:r>
            <a:r>
              <a:rPr lang="en"/>
              <a:t> my kindergarten - 4th i went to </a:t>
            </a:r>
            <a:r>
              <a:rPr lang="en"/>
              <a:t>woodbridge i enjoy that school but saddle i had to move and for my 5th grade i went  to westfield for one year and then i left and came to this school for my 6th grade witch was oline and now this is my 7th grade in persen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445025"/>
            <a:ext cx="8520600" cy="572700"/>
          </a:xfrm>
          <a:prstGeom prst="rect">
            <a:avLst/>
          </a:prstGeom>
          <a:solidFill>
            <a:srgbClr val="FFE599"/>
          </a:solidFill>
        </p:spPr>
        <p:txBody>
          <a:bodyPr anchorCtr="0" anchor="t" bIns="91425" lIns="91425" spcFirstLastPara="1" rIns="91425" wrap="square" tIns="91425">
            <a:noAutofit/>
          </a:bodyPr>
          <a:lstStyle/>
          <a:p>
            <a:pPr indent="0" lvl="0" marL="0" rtl="0" algn="l">
              <a:spcBef>
                <a:spcPts val="0"/>
              </a:spcBef>
              <a:spcAft>
                <a:spcPts val="0"/>
              </a:spcAft>
              <a:buNone/>
            </a:pPr>
            <a:r>
              <a:rPr lang="en"/>
              <a:t>                                 Anime show              </a:t>
            </a:r>
            <a:endParaRPr/>
          </a:p>
        </p:txBody>
      </p:sp>
      <p:sp>
        <p:nvSpPr>
          <p:cNvPr id="109" name="Google Shape;109;p19"/>
          <p:cNvSpPr txBox="1"/>
          <p:nvPr>
            <p:ph idx="1" type="body"/>
          </p:nvPr>
        </p:nvSpPr>
        <p:spPr>
          <a:xfrm>
            <a:off x="230800" y="1106225"/>
            <a:ext cx="5883600" cy="3447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900"/>
              <a:t>My </a:t>
            </a:r>
            <a:r>
              <a:rPr lang="en" sz="1900"/>
              <a:t>favorite show is ouran high school host club this is my favorite show because the main character is a girl but look like a guy but only reason she look like a guy is  because someone put bubble gum in her hair so she had to cut it and the guy on show like her but doesn’t know know he like and he know she is a girl, i also like bubble up like soda pop and i like many more anime.</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subject</a:t>
            </a:r>
            <a:endParaRPr/>
          </a:p>
        </p:txBody>
      </p:sp>
      <p:sp>
        <p:nvSpPr>
          <p:cNvPr id="115" name="Google Shape;115;p20"/>
          <p:cNvSpPr txBox="1"/>
          <p:nvPr>
            <p:ph idx="1" type="body"/>
          </p:nvPr>
        </p:nvSpPr>
        <p:spPr>
          <a:xfrm>
            <a:off x="311700" y="1017725"/>
            <a:ext cx="5113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My </a:t>
            </a:r>
            <a:r>
              <a:rPr lang="en" sz="2000"/>
              <a:t>favorite</a:t>
            </a:r>
            <a:r>
              <a:rPr lang="en" sz="2000"/>
              <a:t> subject is science and art i like science because i like it try new things and i like art because you can express yourself with the </a:t>
            </a:r>
            <a:r>
              <a:rPr lang="en" sz="2000"/>
              <a:t>drawing</a:t>
            </a:r>
            <a:r>
              <a:rPr lang="en" sz="2000"/>
              <a:t> and the color of the paint.</a:t>
            </a:r>
            <a:endParaRPr sz="2000"/>
          </a:p>
        </p:txBody>
      </p:sp>
      <p:pic>
        <p:nvPicPr>
          <p:cNvPr id="116" name="Google Shape;116;p20"/>
          <p:cNvPicPr preferRelativeResize="0"/>
          <p:nvPr/>
        </p:nvPicPr>
        <p:blipFill>
          <a:blip r:embed="rId3">
            <a:alphaModFix/>
          </a:blip>
          <a:stretch>
            <a:fillRect/>
          </a:stretch>
        </p:blipFill>
        <p:spPr>
          <a:xfrm>
            <a:off x="5517600" y="1201563"/>
            <a:ext cx="3314700" cy="2486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1D5A">
            <a:alpha val="59220"/>
          </a:srgbClr>
        </a:solidFill>
      </p:bgPr>
    </p:bg>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Family </a:t>
            </a:r>
            <a:endParaRPr/>
          </a:p>
        </p:txBody>
      </p:sp>
      <p:sp>
        <p:nvSpPr>
          <p:cNvPr id="122" name="Google Shape;122;p21"/>
          <p:cNvSpPr txBox="1"/>
          <p:nvPr>
            <p:ph idx="1" type="body"/>
          </p:nvPr>
        </p:nvSpPr>
        <p:spPr>
          <a:xfrm>
            <a:off x="311700" y="1017725"/>
            <a:ext cx="5086200" cy="3547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900"/>
              <a:t>I have two older sisters and a little </a:t>
            </a:r>
            <a:r>
              <a:rPr lang="en" sz="1900"/>
              <a:t>brother and</a:t>
            </a:r>
            <a:r>
              <a:rPr lang="en" sz="1900"/>
              <a:t> my mom used to be a single hard working mom but now she found my step dad and </a:t>
            </a:r>
            <a:r>
              <a:rPr lang="en" sz="1900"/>
              <a:t>everything</a:t>
            </a:r>
            <a:r>
              <a:rPr lang="en" sz="1900"/>
              <a:t> is easier now, if you look in the pet </a:t>
            </a:r>
            <a:r>
              <a:rPr lang="en" sz="1900"/>
              <a:t>slide</a:t>
            </a:r>
            <a:r>
              <a:rPr lang="en" sz="1900"/>
              <a:t> you can see the i have 3 dogs and a </a:t>
            </a:r>
            <a:r>
              <a:rPr lang="en"/>
              <a:t>chihuahua and she been with me trout a lot she is my sisters dog she got her when she was 13 </a:t>
            </a:r>
            <a:endParaRPr sz="1900"/>
          </a:p>
        </p:txBody>
      </p:sp>
      <p:pic>
        <p:nvPicPr>
          <p:cNvPr id="123" name="Google Shape;123;p21"/>
          <p:cNvPicPr preferRelativeResize="0"/>
          <p:nvPr/>
        </p:nvPicPr>
        <p:blipFill>
          <a:blip r:embed="rId3">
            <a:alphaModFix/>
          </a:blip>
          <a:stretch>
            <a:fillRect/>
          </a:stretch>
        </p:blipFill>
        <p:spPr>
          <a:xfrm>
            <a:off x="5954850" y="1170125"/>
            <a:ext cx="2660850" cy="3547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