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obster"/>
      <p:regular r:id="rId19"/>
    </p:embeddedFont>
    <p:embeddedFont>
      <p:font typeface="Pacifico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cific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bst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9bb76b17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9bb76b17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9bb76b17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9bb76b17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7.jpg"/><Relationship Id="rId7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5.jpg"/><Relationship Id="rId5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Natalia Yanez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i watch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My dad and I  watch Los </a:t>
            </a:r>
            <a:r>
              <a:rPr lang="en" sz="2400">
                <a:solidFill>
                  <a:schemeClr val="dk1"/>
                </a:solidFill>
              </a:rPr>
              <a:t>angeles</a:t>
            </a:r>
            <a:r>
              <a:rPr lang="en" sz="2400">
                <a:solidFill>
                  <a:schemeClr val="dk1"/>
                </a:solidFill>
              </a:rPr>
              <a:t> Lakers and Las </a:t>
            </a:r>
            <a:r>
              <a:rPr lang="en" sz="2400">
                <a:solidFill>
                  <a:schemeClr val="dk1"/>
                </a:solidFill>
              </a:rPr>
              <a:t>vegas</a:t>
            </a:r>
            <a:r>
              <a:rPr lang="en" sz="2400">
                <a:solidFill>
                  <a:schemeClr val="dk1"/>
                </a:solidFill>
              </a:rPr>
              <a:t> Raiders 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91" y="2366800"/>
            <a:ext cx="1880525" cy="11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343775" y="2115575"/>
            <a:ext cx="73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4150" y="2366792"/>
            <a:ext cx="3458374" cy="6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Times New Roman"/>
                <a:ea typeface="Times New Roman"/>
                <a:cs typeface="Times New Roman"/>
                <a:sym typeface="Times New Roman"/>
              </a:rPr>
              <a:t>My Favorite </a:t>
            </a:r>
            <a:r>
              <a:rPr lang="en" sz="3100">
                <a:latin typeface="Times New Roman"/>
                <a:ea typeface="Times New Roman"/>
                <a:cs typeface="Times New Roman"/>
                <a:sym typeface="Times New Roman"/>
              </a:rPr>
              <a:t>fruits</a:t>
            </a:r>
            <a:r>
              <a:rPr lang="en" sz="3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Lobster"/>
                <a:ea typeface="Lobster"/>
                <a:cs typeface="Lobster"/>
                <a:sym typeface="Lobster"/>
              </a:rPr>
              <a:t> 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Strawberries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Peaches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Watermelon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Mango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Apples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026" y="951624"/>
            <a:ext cx="1205597" cy="8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852" y="1229675"/>
            <a:ext cx="1572998" cy="104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5875" y="2022825"/>
            <a:ext cx="1372649" cy="109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9825" y="2696950"/>
            <a:ext cx="1646774" cy="10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5700" y="3728325"/>
            <a:ext cx="1646774" cy="10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 sweets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Caramel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lang="en" sz="2300">
                <a:solidFill>
                  <a:schemeClr val="dk1"/>
                </a:solidFill>
              </a:rPr>
              <a:t>Chocolate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Milk Chocolate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Cookies and cream ice cream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Cupcakes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Cake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 </a:t>
            </a:r>
            <a:r>
              <a:rPr lang="en" sz="2300">
                <a:solidFill>
                  <a:schemeClr val="dk1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542125" y="714000"/>
            <a:ext cx="73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925" y="631400"/>
            <a:ext cx="1732129" cy="129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6275" y="1017725"/>
            <a:ext cx="2258825" cy="14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The end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This is all about me that I could know.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My </a:t>
            </a:r>
            <a:r>
              <a:rPr lang="en" sz="2400">
                <a:solidFill>
                  <a:srgbClr val="000000"/>
                </a:solidFill>
              </a:rPr>
              <a:t>family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I'm</a:t>
            </a:r>
            <a:r>
              <a:rPr lang="en" sz="2300">
                <a:solidFill>
                  <a:srgbClr val="000000"/>
                </a:solidFill>
              </a:rPr>
              <a:t> the oldest out of my two </a:t>
            </a:r>
            <a:r>
              <a:rPr lang="en" sz="2300">
                <a:solidFill>
                  <a:srgbClr val="000000"/>
                </a:solidFill>
              </a:rPr>
              <a:t>siblings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 I have a big family on my mom’s side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I have a family of 5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myself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53150" y="1269350"/>
            <a:ext cx="8520600" cy="47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I am 12 years old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My birthday is on July 11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My favorite movie is midnight sun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My favorite show is called  young sheldon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00" y="3625850"/>
            <a:ext cx="3828602" cy="133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92550" y="1084225"/>
            <a:ext cx="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foods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Pizza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Tamales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Tacos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73475" y="1105975"/>
            <a:ext cx="1729200" cy="8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200" y="2300447"/>
            <a:ext cx="1729200" cy="115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475" y="3622925"/>
            <a:ext cx="1471729" cy="134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B8A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would like to do when im older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What I would like to do when im older is to model homes and organize. Why I  like that is because it make me feel organized and makes me feel in a nice clean </a:t>
            </a:r>
            <a:r>
              <a:rPr lang="en" sz="2300">
                <a:solidFill>
                  <a:schemeClr val="dk1"/>
                </a:solidFill>
              </a:rPr>
              <a:t>fresh room.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144" y="2571750"/>
            <a:ext cx="3558250" cy="219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like to do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 like to swim with my family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 like to hang out with my cousins from cali and mexico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 like to explore places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 like to paint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 like to bake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825" y="1221225"/>
            <a:ext cx="1114551" cy="7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2525" y="2200461"/>
            <a:ext cx="1114550" cy="74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5791" y="2943025"/>
            <a:ext cx="1304835" cy="7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1475" y="3731872"/>
            <a:ext cx="1453476" cy="9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Movies i like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like romance movies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horror movies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Funny movies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 Action movies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405" y="1073075"/>
            <a:ext cx="3137624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 chips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6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Hot </a:t>
            </a:r>
            <a:r>
              <a:rPr lang="en" sz="2300">
                <a:solidFill>
                  <a:srgbClr val="000000"/>
                </a:solidFill>
              </a:rPr>
              <a:t>cheetos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Takis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Takis doritos 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Turbos 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Hot cheetos popcorn 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 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700" y="1507325"/>
            <a:ext cx="2684150" cy="26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2485800" y="647900"/>
            <a:ext cx="734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songs and singers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My </a:t>
            </a:r>
            <a:r>
              <a:rPr lang="en" sz="2300">
                <a:solidFill>
                  <a:srgbClr val="000000"/>
                </a:solidFill>
              </a:rPr>
              <a:t>Favorite Singer is Selena Quintanilla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I have some other songs that i like that are called Secrets, walk with me and heart attack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 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374" y="2149475"/>
            <a:ext cx="1897400" cy="284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