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Architects Daughter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rchitectsDaughter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00f5c5b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00f5c5b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00f5c5b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00f5c5b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00f5c5b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00f5c5b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00f5c5b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00f5c5b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00f5c5b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00f5c5b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00f5c5b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00f5c5b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00f5c5b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00f5c5b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00f5c5b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00f5c5b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00f5c5b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00f5c5b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00f5c5b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00f5c5b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Relationship Id="rId4" Type="http://schemas.openxmlformats.org/officeDocument/2006/relationships/image" Target="../media/image33.jpg"/><Relationship Id="rId5" Type="http://schemas.openxmlformats.org/officeDocument/2006/relationships/image" Target="../media/image29.jpg"/><Relationship Id="rId6" Type="http://schemas.openxmlformats.org/officeDocument/2006/relationships/image" Target="../media/image2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32.png"/><Relationship Id="rId5" Type="http://schemas.openxmlformats.org/officeDocument/2006/relationships/image" Target="../media/image5.jp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7.jpg"/><Relationship Id="rId5" Type="http://schemas.openxmlformats.org/officeDocument/2006/relationships/image" Target="../media/image14.jpg"/><Relationship Id="rId6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0.jpg"/><Relationship Id="rId5" Type="http://schemas.openxmlformats.org/officeDocument/2006/relationships/image" Target="../media/image18.jpg"/><Relationship Id="rId6" Type="http://schemas.openxmlformats.org/officeDocument/2006/relationships/image" Target="../media/image7.jpg"/><Relationship Id="rId7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30.jpg"/><Relationship Id="rId5" Type="http://schemas.openxmlformats.org/officeDocument/2006/relationships/image" Target="../media/image11.jpg"/><Relationship Id="rId6" Type="http://schemas.openxmlformats.org/officeDocument/2006/relationships/image" Target="../media/image16.jpg"/><Relationship Id="rId7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20.jpg"/><Relationship Id="rId11" Type="http://schemas.openxmlformats.org/officeDocument/2006/relationships/image" Target="../media/image23.jpg"/><Relationship Id="rId10" Type="http://schemas.openxmlformats.org/officeDocument/2006/relationships/image" Target="../media/image25.jpg"/><Relationship Id="rId9" Type="http://schemas.openxmlformats.org/officeDocument/2006/relationships/image" Target="../media/image26.jpg"/><Relationship Id="rId5" Type="http://schemas.openxmlformats.org/officeDocument/2006/relationships/image" Target="../media/image28.jpg"/><Relationship Id="rId6" Type="http://schemas.openxmlformats.org/officeDocument/2006/relationships/image" Target="../media/image19.jpg"/><Relationship Id="rId7" Type="http://schemas.openxmlformats.org/officeDocument/2006/relationships/image" Target="../media/image22.jpg"/><Relationship Id="rId8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FDC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73725"/>
            <a:ext cx="8520600" cy="12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All About Me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By: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542075" y="3173825"/>
            <a:ext cx="4053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rchitects Daughter"/>
                <a:ea typeface="Architects Daughter"/>
                <a:cs typeface="Architects Daughter"/>
                <a:sym typeface="Architects Daughter"/>
              </a:rPr>
              <a:t>Nushmia Khan</a:t>
            </a:r>
            <a:endParaRPr sz="22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B8AF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What I Did This Summer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Char char="★"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I went to Pakistan for a month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Char char="★"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I went Las Vegas for 1 week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Char char="★"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My cousins came over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Char char="★"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I played video games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0655" y="908675"/>
            <a:ext cx="2495574" cy="166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6897" y="2897548"/>
            <a:ext cx="3242445" cy="2170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0713" y="3405301"/>
            <a:ext cx="2538163" cy="166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00" y="3405300"/>
            <a:ext cx="2173000" cy="166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0FF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The End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Hope you got know me abit better. This was an amazing project to work on, I hope I could get to know you better. &lt;3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05350" y="1041500"/>
            <a:ext cx="8520600" cy="32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chitects Daughter"/>
              <a:buChar char="➔"/>
            </a:pPr>
            <a:r>
              <a:rPr lang="en" sz="24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My name is Nushmia </a:t>
            </a:r>
            <a:endParaRPr sz="24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chitects Daughter"/>
              <a:buChar char="➔"/>
            </a:pPr>
            <a:r>
              <a:rPr lang="en" sz="24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I’m 12 years old</a:t>
            </a:r>
            <a:endParaRPr sz="24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chitects Daughter"/>
              <a:buChar char="➔"/>
            </a:pPr>
            <a:r>
              <a:rPr lang="en" sz="24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 was born on January 7, 2009</a:t>
            </a:r>
            <a:endParaRPr sz="24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chitects Daughter"/>
              <a:buChar char="➔"/>
            </a:pPr>
            <a:r>
              <a:rPr lang="en" sz="24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 was born in Yuba City, California</a:t>
            </a:r>
            <a:endParaRPr sz="24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chitects Daughter"/>
              <a:buChar char="➔"/>
            </a:pPr>
            <a:r>
              <a:rPr lang="en" sz="24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I’m right </a:t>
            </a:r>
            <a:r>
              <a:rPr lang="en" sz="24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handed</a:t>
            </a:r>
            <a:r>
              <a:rPr lang="en" sz="24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like most people</a:t>
            </a:r>
            <a:endParaRPr sz="24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chitects Daughter"/>
              <a:buChar char="➔"/>
            </a:pPr>
            <a:r>
              <a:rPr lang="en" sz="24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 like the colors black, white, lavender, and baby blue</a:t>
            </a:r>
            <a:endParaRPr sz="2400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689100" y="352025"/>
            <a:ext cx="563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2591325" y="39125"/>
            <a:ext cx="563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ABO</a:t>
            </a: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UT ME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                            MY FAMILY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80150" y="1017725"/>
            <a:ext cx="8520600" cy="38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I have always depended on my mom to help me with anything.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I can always talk to my dad about my problems.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My brothers and I argue alot but were still close to </a:t>
            </a: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each other</a:t>
            </a: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.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I had always wanted a baby sister and now I have one. She’s a bit annoying but I love her.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Architects Daughter"/>
              <a:buChar char="★"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I have a caring mother named Asma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chitects Daughter"/>
              <a:buChar char="★"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A loving father named Naveed 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chitects Daughter"/>
              <a:buChar char="★"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Two younger brothers named Naqash (6 years old) and Hanzala (9) 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chitects Daughter"/>
              <a:buChar char="★"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And a baby sister named Zunisha (1 ½ years old)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1F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MY PETS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I have a cat named Nala</a:t>
            </a: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 and I have a pomeranian named Simba. Nala is 5 years old and Simba is 6 years old. I got Nala when she was 2 and SImba when he was 3.</a:t>
            </a:r>
            <a:r>
              <a:rPr lang="en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7" y="2231725"/>
            <a:ext cx="2355201" cy="176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2325" y="2231717"/>
            <a:ext cx="3046800" cy="202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My Favorite Sports Teams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Char char="➢"/>
            </a:pPr>
            <a:r>
              <a:rPr lang="en" sz="2400">
                <a:solidFill>
                  <a:srgbClr val="6666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Los Angeles LAKERS</a:t>
            </a:r>
            <a:endParaRPr sz="2400">
              <a:solidFill>
                <a:srgbClr val="666666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chitects Daughter"/>
              <a:buChar char="➢"/>
            </a:pPr>
            <a:r>
              <a:rPr lang="en" sz="2400">
                <a:solidFill>
                  <a:srgbClr val="6666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Pittsburgh</a:t>
            </a:r>
            <a:r>
              <a:rPr lang="en" sz="2400">
                <a:solidFill>
                  <a:srgbClr val="6666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Steelers</a:t>
            </a:r>
            <a:endParaRPr sz="2400">
              <a:solidFill>
                <a:srgbClr val="666666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chitects Daughter"/>
              <a:buChar char="➢"/>
            </a:pPr>
            <a:r>
              <a:rPr lang="en" sz="2400">
                <a:solidFill>
                  <a:srgbClr val="6666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Los Angeles Dodgers</a:t>
            </a:r>
            <a:endParaRPr sz="2400">
              <a:solidFill>
                <a:srgbClr val="666666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chitects Daughter"/>
              <a:buChar char="➢"/>
            </a:pPr>
            <a:r>
              <a:rPr lang="en" sz="2400">
                <a:solidFill>
                  <a:srgbClr val="6666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Pakistan National Cricket Team </a:t>
            </a:r>
            <a:endParaRPr sz="2400">
              <a:solidFill>
                <a:srgbClr val="666666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5926" y="85988"/>
            <a:ext cx="2065249" cy="129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8051" y="1246876"/>
            <a:ext cx="1799250" cy="179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5925" y="1437676"/>
            <a:ext cx="1608451" cy="160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5925" y="3216599"/>
            <a:ext cx="1776407" cy="176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CB9C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My Hobbies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Char char="❖"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Drawing 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Char char="❖"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Painting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Char char="❖"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Watching Anime&lt;3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Char char="❖"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Going on long drives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Char char="❖"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Running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2006" y="445025"/>
            <a:ext cx="1784552" cy="113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1975" y="1621294"/>
            <a:ext cx="3205649" cy="1803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4450" y="147075"/>
            <a:ext cx="2039899" cy="13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2000" y="1741301"/>
            <a:ext cx="1971601" cy="262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My Favorite Subjects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Char char="❏"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I like ELA 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Char char="❏"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I love History 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Char char="❏"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Math is okay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Char char="❏"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Science is fine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Char char="❏"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PE is </a:t>
            </a: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awesome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Char char="❏"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Avid is great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I Guess I Like All Subjects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574" y="1152475"/>
            <a:ext cx="2148024" cy="151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1175" y="2239275"/>
            <a:ext cx="1864424" cy="139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1181" y="1122550"/>
            <a:ext cx="1520007" cy="10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4850" y="2757550"/>
            <a:ext cx="1763750" cy="11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98650" y="65416"/>
            <a:ext cx="2363562" cy="10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FFE3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My </a:t>
            </a: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Favorite</a:t>
            </a: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 Food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Char char="●"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Ramen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Char char="●"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Biryani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Char char="●"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Tacos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Char char="●"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Pizza 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Char char="●"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Sushi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850" y="626076"/>
            <a:ext cx="2702350" cy="17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3632" y="2483999"/>
            <a:ext cx="2398665" cy="17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7175" y="2507600"/>
            <a:ext cx="2627700" cy="17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2605" y="766190"/>
            <a:ext cx="2279696" cy="151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8729" y="3358837"/>
            <a:ext cx="2279700" cy="1520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My Favorite Shows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Architects Daughter"/>
              <a:buChar char="➔"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Riverdale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Architects Daughter"/>
              <a:buChar char="➔"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A Series of Unfortunate Events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Architects Daughter"/>
              <a:buChar char="➔"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Stranger Things 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Architects Daughter"/>
              <a:buChar char="➔"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MHA/BNHA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Architects Daughter"/>
              <a:buChar char="➔"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Haikyuu!!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Architects Daughter"/>
              <a:buChar char="➔"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Death Note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Architects Daughter"/>
              <a:buChar char="➔"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Demon Slayer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Architects Daughter"/>
              <a:buChar char="➔"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Naruto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Architects Daughter"/>
              <a:buChar char="➔"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Black Butler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Architects Daughter"/>
              <a:buChar char="➔"/>
            </a:pPr>
            <a:r>
              <a:rPr lang="en" sz="2100">
                <a:latin typeface="Architects Daughter"/>
                <a:ea typeface="Architects Daughter"/>
                <a:cs typeface="Architects Daughter"/>
                <a:sym typeface="Architects Daughter"/>
              </a:rPr>
              <a:t>Anohana The Flower we Saw That Day</a:t>
            </a:r>
            <a:endParaRPr sz="21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5276" y="907325"/>
            <a:ext cx="776175" cy="137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3548" y="0"/>
            <a:ext cx="2063864" cy="124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8150" y="2286100"/>
            <a:ext cx="2143875" cy="12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40777" y="0"/>
            <a:ext cx="1403225" cy="249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41794" y="2492669"/>
            <a:ext cx="1803350" cy="257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91775" y="3608275"/>
            <a:ext cx="1690250" cy="94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00675" y="1970525"/>
            <a:ext cx="1065275" cy="178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66350" y="1312750"/>
            <a:ext cx="1017750" cy="94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03050" y="0"/>
            <a:ext cx="1017750" cy="1393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