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00f5c5bb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00f5c5bb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00f5c5bb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00f5c5bb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00f5c5bb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00f5c5bb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00f5c5bb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00f5c5bb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00f5c5bb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00f5c5bb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00f5c5bb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00f5c5bb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00f5c5bb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00f5c5bb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00f5c5bb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00f5c5bb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00f5c5bb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00f5c5bb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00f5c5bb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900f5c5bb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5.jpg"/><Relationship Id="rId5" Type="http://schemas.openxmlformats.org/officeDocument/2006/relationships/image" Target="../media/image18.jpg"/><Relationship Id="rId6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9.jpg"/><Relationship Id="rId5" Type="http://schemas.openxmlformats.org/officeDocument/2006/relationships/image" Target="../media/image13.png"/><Relationship Id="rId6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7.jpg"/><Relationship Id="rId5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73725"/>
            <a:ext cx="8520600" cy="12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All About Me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53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            </a:t>
            </a:r>
            <a:r>
              <a:rPr lang="en">
                <a:solidFill>
                  <a:schemeClr val="lt1"/>
                </a:solidFill>
              </a:rPr>
              <a:t>By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542075" y="3173825"/>
            <a:ext cx="4053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FF"/>
                </a:solidFill>
              </a:rPr>
              <a:t>Samuel Ruiz</a:t>
            </a:r>
            <a:endParaRPr sz="220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Slide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About me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My name is Samuel Frappier im 13 years old and i like to ride my bike on my free time play video games and hangout with friends and go swimming when </a:t>
            </a:r>
            <a:r>
              <a:rPr lang="en"/>
              <a:t>i'm</a:t>
            </a:r>
            <a:r>
              <a:rPr lang="en"/>
              <a:t> bored.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7600" y="2061050"/>
            <a:ext cx="4109927" cy="308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   Family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</a:t>
            </a:r>
            <a:r>
              <a:rPr lang="en">
                <a:solidFill>
                  <a:schemeClr val="lt1"/>
                </a:solidFill>
              </a:rPr>
              <a:t>I currently have 7 </a:t>
            </a:r>
            <a:r>
              <a:rPr lang="en">
                <a:solidFill>
                  <a:schemeClr val="lt1"/>
                </a:solidFill>
              </a:rPr>
              <a:t>sisters</a:t>
            </a:r>
            <a:r>
              <a:rPr lang="en">
                <a:solidFill>
                  <a:schemeClr val="lt1"/>
                </a:solidFill>
              </a:rPr>
              <a:t> and 3 brothers </a:t>
            </a:r>
            <a:r>
              <a:rPr lang="en">
                <a:solidFill>
                  <a:schemeClr val="lt1"/>
                </a:solidFill>
              </a:rPr>
              <a:t>i’m</a:t>
            </a:r>
            <a:r>
              <a:rPr lang="en">
                <a:solidFill>
                  <a:schemeClr val="lt1"/>
                </a:solidFill>
              </a:rPr>
              <a:t> the middle child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                             Trust me it </a:t>
            </a:r>
            <a:r>
              <a:rPr lang="en">
                <a:solidFill>
                  <a:schemeClr val="lt1"/>
                </a:solidFill>
              </a:rPr>
              <a:t>isn't</a:t>
            </a:r>
            <a:r>
              <a:rPr lang="en">
                <a:solidFill>
                  <a:schemeClr val="lt1"/>
                </a:solidFill>
              </a:rPr>
              <a:t> fun</a:t>
            </a:r>
            <a:r>
              <a:rPr lang="en"/>
              <a:t> 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4575" y="1854325"/>
            <a:ext cx="3289174" cy="328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Favorite foods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I'm</a:t>
            </a:r>
            <a:r>
              <a:rPr lang="en"/>
              <a:t> a big fan of Mexican food i love tacos and burritos </a:t>
            </a:r>
            <a:r>
              <a:rPr lang="en"/>
              <a:t>i'm</a:t>
            </a:r>
            <a:r>
              <a:rPr lang="en"/>
              <a:t> also a big fan of chinese but there has to be some orange chicken the best thing about chinese has to be the orange chicken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1251" y="2644725"/>
            <a:ext cx="3872748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8682" y="2644725"/>
            <a:ext cx="170994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2771574"/>
            <a:ext cx="3396974" cy="237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Favorite sports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FFFF"/>
                </a:solidFill>
              </a:rPr>
              <a:t>My favorite sport is easily football i watch and play it and i </a:t>
            </a:r>
            <a:r>
              <a:rPr lang="en">
                <a:solidFill>
                  <a:srgbClr val="00FFFF"/>
                </a:solidFill>
              </a:rPr>
              <a:t>thoroughly</a:t>
            </a:r>
            <a:r>
              <a:rPr lang="en">
                <a:solidFill>
                  <a:srgbClr val="00FFFF"/>
                </a:solidFill>
              </a:rPr>
              <a:t> enjoy it if your ever stressed it’s a good way to clear your mind second place is tied for rugby and baseball i used to play baseball for 6 years but i like the concept of rugby more </a:t>
            </a:r>
            <a:r>
              <a:rPr lang="en">
                <a:solidFill>
                  <a:srgbClr val="00FFFF"/>
                </a:solidFill>
              </a:rPr>
              <a:t>it's</a:t>
            </a:r>
            <a:r>
              <a:rPr lang="en">
                <a:solidFill>
                  <a:srgbClr val="00FFFF"/>
                </a:solidFill>
              </a:rPr>
              <a:t> pretty much football mixed with baseball </a:t>
            </a:r>
            <a:r>
              <a:rPr lang="en">
                <a:solidFill>
                  <a:srgbClr val="00FFFF"/>
                </a:solidFill>
              </a:rPr>
              <a:t>because</a:t>
            </a:r>
            <a:r>
              <a:rPr lang="en">
                <a:solidFill>
                  <a:srgbClr val="00FFFF"/>
                </a:solidFill>
              </a:rPr>
              <a:t> you </a:t>
            </a:r>
            <a:r>
              <a:rPr lang="en">
                <a:solidFill>
                  <a:srgbClr val="00FFFF"/>
                </a:solidFill>
              </a:rPr>
              <a:t>don't</a:t>
            </a:r>
            <a:r>
              <a:rPr lang="en">
                <a:solidFill>
                  <a:srgbClr val="00FFFF"/>
                </a:solidFill>
              </a:rPr>
              <a:t> have pads on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7348" y="2821050"/>
            <a:ext cx="3596649" cy="239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" y="2821050"/>
            <a:ext cx="2472639" cy="2395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2625" y="2922350"/>
            <a:ext cx="3181574" cy="22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Favorite movies and actors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My favorite kind of movies are comedies i like adam sandler nick jonas clark duke and many more some of my favorite movies are, the grownups movies i like the movie year one both hot tub time machines 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8900" y="2067125"/>
            <a:ext cx="3159425" cy="300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Favorite songs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Most of my favorite songs are by lukas </a:t>
            </a:r>
            <a:r>
              <a:rPr lang="en"/>
              <a:t>Graham</a:t>
            </a:r>
            <a:r>
              <a:rPr lang="en"/>
              <a:t> and twenty one </a:t>
            </a:r>
            <a:r>
              <a:rPr lang="en"/>
              <a:t>pilots</a:t>
            </a:r>
            <a:r>
              <a:rPr lang="en"/>
              <a:t> other than that i listen to a bunch of random stuff just pretty much whatever i can find. 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2100" y="1897225"/>
            <a:ext cx="2165250" cy="324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Best friends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141450" y="11889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00"/>
                </a:solidFill>
              </a:rPr>
              <a:t>I have a few friends most </a:t>
            </a:r>
            <a:r>
              <a:rPr lang="en">
                <a:solidFill>
                  <a:srgbClr val="FFFF00"/>
                </a:solidFill>
              </a:rPr>
              <a:t>don't</a:t>
            </a:r>
            <a:r>
              <a:rPr lang="en">
                <a:solidFill>
                  <a:srgbClr val="FFFF00"/>
                </a:solidFill>
              </a:rPr>
              <a:t> currently go to LOMS they have either moved or we stopped talking but i do have 1 best friend and he does go to the school we hangout as much as we can and we always make eachother laugh when we do </a:t>
            </a:r>
            <a:r>
              <a:rPr lang="en">
                <a:solidFill>
                  <a:srgbClr val="FFFF00"/>
                </a:solidFill>
              </a:rPr>
              <a:t>hangout</a:t>
            </a:r>
            <a:r>
              <a:rPr lang="en">
                <a:solidFill>
                  <a:srgbClr val="FFFF00"/>
                </a:solidFill>
              </a:rPr>
              <a:t>.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   Birthday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My birthday is july 31st 2008 i was born in ashtabula ohio a little town northeast of cleveland i </a:t>
            </a:r>
            <a:r>
              <a:rPr lang="en"/>
              <a:t>was</a:t>
            </a:r>
            <a:r>
              <a:rPr lang="en"/>
              <a:t> about 8 months when we moved to california and since then </a:t>
            </a:r>
            <a:r>
              <a:rPr lang="en"/>
              <a:t>haven't</a:t>
            </a:r>
            <a:r>
              <a:rPr lang="en"/>
              <a:t> lived anywhere else though i did go to mexico NYC and minnesota.</a:t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4944" y="2344775"/>
            <a:ext cx="2099050" cy="279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5271" y="3015200"/>
            <a:ext cx="3209674" cy="21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4" y="2225518"/>
            <a:ext cx="3698274" cy="2917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