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868a5c5be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868a5c5be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868a5c5be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868a5c5be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8.jp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8.jpg"/><Relationship Id="rId6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9.jpg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23.png"/><Relationship Id="rId5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.jpg"/><Relationship Id="rId5" Type="http://schemas.openxmlformats.org/officeDocument/2006/relationships/image" Target="../media/image28.jp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By: Stephany Aguilar Araujo</a:t>
            </a:r>
            <a:r>
              <a:rPr lang="en"/>
              <a:t>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</a:t>
            </a:r>
            <a:r>
              <a:rPr lang="en"/>
              <a:t> animals 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*Dogs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*Cows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*G</a:t>
            </a:r>
            <a:r>
              <a:rPr lang="en">
                <a:solidFill>
                  <a:schemeClr val="dk1"/>
                </a:solidFill>
              </a:rPr>
              <a:t>iraffes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lang="en">
                <a:solidFill>
                  <a:schemeClr val="dk1"/>
                </a:solidFill>
              </a:rPr>
              <a:t>Bunnies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lang="en">
                <a:solidFill>
                  <a:schemeClr val="dk1"/>
                </a:solidFill>
              </a:rPr>
              <a:t>Lizards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*Turtles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lang="en">
                <a:solidFill>
                  <a:schemeClr val="dk1"/>
                </a:solidFill>
              </a:rPr>
              <a:t>Elephants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200" y="0"/>
            <a:ext cx="3373801" cy="24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7375" y="2409850"/>
            <a:ext cx="1961000" cy="294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8700" y="2498550"/>
            <a:ext cx="3292475" cy="21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Things I like to do  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 go on walks with my family </a:t>
            </a:r>
            <a:br>
              <a:rPr lang="en"/>
            </a:br>
            <a:r>
              <a:rPr lang="en"/>
              <a:t>* go to </a:t>
            </a:r>
            <a:r>
              <a:rPr lang="en"/>
              <a:t>amusement</a:t>
            </a:r>
            <a:r>
              <a:rPr lang="en"/>
              <a:t> parks </a:t>
            </a:r>
            <a:br>
              <a:rPr lang="en"/>
            </a:br>
            <a:r>
              <a:rPr lang="en"/>
              <a:t>* play hide and seek with my sister Evelyn </a:t>
            </a:r>
            <a:br>
              <a:rPr lang="en"/>
            </a:br>
            <a:r>
              <a:rPr lang="en"/>
              <a:t>* art </a:t>
            </a:r>
            <a:br>
              <a:rPr lang="en"/>
            </a:br>
            <a:r>
              <a:rPr lang="en"/>
              <a:t>* go on </a:t>
            </a:r>
            <a:r>
              <a:rPr lang="en"/>
              <a:t>roadtrips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Places I have gone to etc  </a:t>
            </a:r>
            <a:r>
              <a:rPr lang="en" sz="2300">
                <a:solidFill>
                  <a:schemeClr val="dk1"/>
                </a:solidFill>
              </a:rPr>
              <a:t> </a:t>
            </a:r>
            <a:br>
              <a:rPr lang="en" sz="1200"/>
            </a:br>
            <a:endParaRPr sz="1200"/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775" y="3822504"/>
            <a:ext cx="5571226" cy="13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874" y="2242575"/>
            <a:ext cx="4409126" cy="120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1325" y="302826"/>
            <a:ext cx="2678625" cy="178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4675" y="120375"/>
            <a:ext cx="3885747" cy="245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facts about me </a:t>
            </a:r>
            <a:endParaRPr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*</a:t>
            </a:r>
            <a:r>
              <a:rPr lang="en" sz="2100">
                <a:solidFill>
                  <a:schemeClr val="dk1"/>
                </a:solidFill>
              </a:rPr>
              <a:t>I am a big </a:t>
            </a:r>
            <a:r>
              <a:rPr lang="en" sz="2100">
                <a:solidFill>
                  <a:schemeClr val="dk1"/>
                </a:solidFill>
              </a:rPr>
              <a:t>Potterhead</a:t>
            </a:r>
            <a:r>
              <a:rPr lang="en"/>
              <a:t> 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</a:t>
            </a:r>
            <a:r>
              <a:rPr lang="en">
                <a:solidFill>
                  <a:schemeClr val="dk1"/>
                </a:solidFill>
              </a:rPr>
              <a:t>I like to bake with my mom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*I like to help my grandpa with crustution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375" y="3467550"/>
            <a:ext cx="4193574" cy="14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7600" y="1475113"/>
            <a:ext cx="3314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7625" y="87025"/>
            <a:ext cx="1359050" cy="203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 </a:t>
            </a:r>
            <a:endParaRPr/>
          </a:p>
        </p:txBody>
      </p:sp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I hope you </a:t>
            </a:r>
            <a:r>
              <a:rPr lang="en" sz="2200">
                <a:solidFill>
                  <a:schemeClr val="dk1"/>
                </a:solidFill>
              </a:rPr>
              <a:t>enjoyed learning about me and my life thank you for taking your time to read my slides bye!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Siblings </a:t>
            </a:r>
            <a:r>
              <a:rPr lang="en"/>
              <a:t>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I am the oldest out of 4 </a:t>
            </a:r>
            <a:r>
              <a:rPr lang="en" sz="2000">
                <a:solidFill>
                  <a:srgbClr val="000000"/>
                </a:solidFill>
              </a:rPr>
              <a:t>siblings        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sz="2000">
                <a:solidFill>
                  <a:srgbClr val="000000"/>
                </a:solidFill>
              </a:rPr>
              <a:t>Abel -&gt;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      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</a:t>
            </a:r>
            <a:r>
              <a:rPr lang="en" sz="2100">
                <a:solidFill>
                  <a:srgbClr val="000000"/>
                </a:solidFill>
              </a:rPr>
              <a:t>Ricardo -&gt;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                                                                      </a:t>
            </a:r>
            <a:r>
              <a:rPr lang="en" sz="2100">
                <a:solidFill>
                  <a:srgbClr val="000000"/>
                </a:solidFill>
              </a:rPr>
              <a:t>Evelyn -&gt;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300" y="-12"/>
            <a:ext cx="3314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0" l="-24486" r="0" t="-24486"/>
          <a:stretch/>
        </p:blipFill>
        <p:spPr>
          <a:xfrm>
            <a:off x="5747775" y="2657463"/>
            <a:ext cx="3314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7675" y="3095475"/>
            <a:ext cx="2644450" cy="19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120475"/>
            <a:ext cx="8520600" cy="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Parents                                     Dad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                   </a:t>
            </a:r>
            <a:r>
              <a:rPr lang="en" sz="2400">
                <a:solidFill>
                  <a:schemeClr val="dk1"/>
                </a:solidFill>
              </a:rPr>
              <a:t>Mom -&gt;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6750" y="590800"/>
            <a:ext cx="4033125" cy="30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Family 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This is my hole family together  </a:t>
            </a:r>
            <a:endParaRPr sz="2100">
              <a:solidFill>
                <a:schemeClr val="dk1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2750" y="0"/>
            <a:ext cx="5011250" cy="37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 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</a:t>
            </a:r>
            <a:r>
              <a:rPr lang="en">
                <a:solidFill>
                  <a:schemeClr val="dk1"/>
                </a:solidFill>
              </a:rPr>
              <a:t> birthday is July 16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was born in </a:t>
            </a:r>
            <a:r>
              <a:rPr lang="en">
                <a:solidFill>
                  <a:schemeClr val="dk1"/>
                </a:solidFill>
              </a:rPr>
              <a:t>Yuba</a:t>
            </a:r>
            <a:r>
              <a:rPr lang="en">
                <a:solidFill>
                  <a:schemeClr val="dk1"/>
                </a:solidFill>
              </a:rPr>
              <a:t> City Ca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was </a:t>
            </a:r>
            <a:r>
              <a:rPr lang="en">
                <a:solidFill>
                  <a:schemeClr val="dk1"/>
                </a:solidFill>
              </a:rPr>
              <a:t>raised</a:t>
            </a:r>
            <a:r>
              <a:rPr lang="en">
                <a:solidFill>
                  <a:schemeClr val="dk1"/>
                </a:solidFill>
              </a:rPr>
              <a:t> in Live Oak Ca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am 12 years old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My favorite color is white and pink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250" y="7"/>
            <a:ext cx="5136750" cy="38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movies  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*Harry Potter and the </a:t>
            </a:r>
            <a:r>
              <a:rPr lang="en"/>
              <a:t>prisoner</a:t>
            </a:r>
            <a:r>
              <a:rPr lang="en"/>
              <a:t> from </a:t>
            </a:r>
            <a:r>
              <a:rPr lang="en"/>
              <a:t>azkaban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/>
              <a:t>Beauty</a:t>
            </a:r>
            <a:r>
              <a:rPr lang="en"/>
              <a:t> and the </a:t>
            </a:r>
            <a:r>
              <a:rPr lang="en"/>
              <a:t>beast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</a:t>
            </a:r>
            <a:r>
              <a:rPr lang="en"/>
              <a:t>moana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850" y="0"/>
            <a:ext cx="2505150" cy="16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4875" y="1633100"/>
            <a:ext cx="2079124" cy="15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1925" y="3192454"/>
            <a:ext cx="3722071" cy="15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</a:t>
            </a:r>
            <a:r>
              <a:rPr lang="en"/>
              <a:t>favorite</a:t>
            </a:r>
            <a:r>
              <a:rPr lang="en"/>
              <a:t> sport 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 like to watch and play soccer with my dad 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I also like to play </a:t>
            </a:r>
            <a:r>
              <a:rPr lang="en">
                <a:solidFill>
                  <a:schemeClr val="dk1"/>
                </a:solidFill>
              </a:rPr>
              <a:t>volleyball</a:t>
            </a:r>
            <a:r>
              <a:rPr lang="en"/>
              <a:t> 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624" y="1862450"/>
            <a:ext cx="5782774" cy="328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9100" y="-46900"/>
            <a:ext cx="1764902" cy="178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32700"/>
            <a:ext cx="3577475" cy="238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pets 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I had a dog and her name was Shakira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I also have a pet fish 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                           Shakira looked like this -&gt;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9300" y="-12"/>
            <a:ext cx="33147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688" y="2926388"/>
            <a:ext cx="28670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5A6BD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 food </a:t>
            </a:r>
            <a:r>
              <a:rPr lang="en"/>
              <a:t> 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My </a:t>
            </a:r>
            <a:r>
              <a:rPr lang="en" sz="1900">
                <a:solidFill>
                  <a:schemeClr val="dk1"/>
                </a:solidFill>
              </a:rPr>
              <a:t>favorite</a:t>
            </a:r>
            <a:r>
              <a:rPr lang="en" sz="1900">
                <a:solidFill>
                  <a:schemeClr val="dk1"/>
                </a:solidFill>
              </a:rPr>
              <a:t> foods are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*Pizza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*torta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*tacos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*sopes </a:t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071" y="0"/>
            <a:ext cx="3391926" cy="22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9675" y="2273650"/>
            <a:ext cx="2484325" cy="18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3508" y="2273650"/>
            <a:ext cx="3030892" cy="2273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1173" y="246"/>
            <a:ext cx="3030899" cy="227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