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00f5c5b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00f5c5b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00f5c5b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00f5c5b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00f5c5b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00f5c5b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00f5c5b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00f5c5b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00f5c5b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00f5c5b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00f5c5b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00f5c5b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00f5c5b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00f5c5b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00f5c5b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00f5c5b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00f5c5bb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00f5c5bb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00f5c5b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00f5c5b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6.png"/><Relationship Id="rId5" Type="http://schemas.openxmlformats.org/officeDocument/2006/relationships/image" Target="../media/image1.jpg"/><Relationship Id="rId6" Type="http://schemas.openxmlformats.org/officeDocument/2006/relationships/image" Target="../media/image22.jpg"/><Relationship Id="rId7" Type="http://schemas.openxmlformats.org/officeDocument/2006/relationships/image" Target="../media/image4.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4.png"/><Relationship Id="rId7"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21.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19.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82525" y="52325"/>
            <a:ext cx="4053600" cy="126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FFFF"/>
                </a:solidFill>
              </a:rPr>
              <a:t>All About Me</a:t>
            </a:r>
            <a:endParaRPr>
              <a:solidFill>
                <a:srgbClr val="00FFFF"/>
              </a:solidFill>
            </a:endParaRPr>
          </a:p>
        </p:txBody>
      </p:sp>
      <p:sp>
        <p:nvSpPr>
          <p:cNvPr id="55" name="Google Shape;55;p13"/>
          <p:cNvSpPr txBox="1"/>
          <p:nvPr>
            <p:ph idx="1" type="subTitle"/>
          </p:nvPr>
        </p:nvSpPr>
        <p:spPr>
          <a:xfrm>
            <a:off x="0" y="1779150"/>
            <a:ext cx="287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FFFF"/>
                </a:solidFill>
              </a:rPr>
              <a:t>By:</a:t>
            </a:r>
            <a:endParaRPr>
              <a:solidFill>
                <a:srgbClr val="00FFFF"/>
              </a:solidFill>
            </a:endParaRPr>
          </a:p>
        </p:txBody>
      </p:sp>
      <p:sp>
        <p:nvSpPr>
          <p:cNvPr id="56" name="Google Shape;56;p13"/>
          <p:cNvSpPr txBox="1"/>
          <p:nvPr/>
        </p:nvSpPr>
        <p:spPr>
          <a:xfrm>
            <a:off x="61500" y="2876175"/>
            <a:ext cx="18231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00FFFF"/>
                </a:solidFill>
              </a:rPr>
              <a:t>Tyler Keck</a:t>
            </a:r>
            <a:endParaRPr sz="2200">
              <a:solidFill>
                <a:srgbClr val="00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to do a lot of things before I pass away.</a:t>
            </a:r>
            <a:endParaRPr/>
          </a:p>
        </p:txBody>
      </p:sp>
      <p:sp>
        <p:nvSpPr>
          <p:cNvPr id="127" name="Google Shape;12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0000"/>
                </a:solidFill>
              </a:rPr>
              <a:t>I have always wanted to skydive, swim with dolphins, surf, see a whale, see a shark, adopt a kid, and play in a movie.</a:t>
            </a:r>
            <a:endParaRPr>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 Slide</a:t>
            </a:r>
            <a:endParaRPr/>
          </a:p>
        </p:txBody>
      </p:sp>
      <p:sp>
        <p:nvSpPr>
          <p:cNvPr id="133" name="Google Shape;13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solidFill>
                  <a:srgbClr val="00FFFF"/>
                </a:solidFill>
              </a:rPr>
              <a:t>That was all the things about me.</a:t>
            </a:r>
            <a:endParaRPr sz="3700">
              <a:solidFill>
                <a:srgbClr val="00FFFF"/>
              </a:solidFill>
            </a:endParaRPr>
          </a:p>
          <a:p>
            <a:pPr indent="0" lvl="0" marL="0" rtl="0" algn="l">
              <a:spcBef>
                <a:spcPts val="1600"/>
              </a:spcBef>
              <a:spcAft>
                <a:spcPts val="0"/>
              </a:spcAft>
              <a:buNone/>
            </a:pPr>
            <a:r>
              <a:t/>
            </a:r>
            <a:endParaRPr sz="3700">
              <a:solidFill>
                <a:srgbClr val="00FFFF"/>
              </a:solidFill>
            </a:endParaRPr>
          </a:p>
          <a:p>
            <a:pPr indent="0" lvl="0" marL="0" rtl="0" algn="l">
              <a:spcBef>
                <a:spcPts val="1600"/>
              </a:spcBef>
              <a:spcAft>
                <a:spcPts val="0"/>
              </a:spcAft>
              <a:buNone/>
            </a:pPr>
            <a:r>
              <a:t/>
            </a:r>
            <a:endParaRPr sz="3700">
              <a:solidFill>
                <a:srgbClr val="00FFFF"/>
              </a:solidFill>
            </a:endParaRPr>
          </a:p>
          <a:p>
            <a:pPr indent="0" lvl="0" marL="0" rtl="0" algn="l">
              <a:spcBef>
                <a:spcPts val="1600"/>
              </a:spcBef>
              <a:spcAft>
                <a:spcPts val="0"/>
              </a:spcAft>
              <a:buNone/>
            </a:pPr>
            <a:r>
              <a:t/>
            </a:r>
            <a:endParaRPr>
              <a:solidFill>
                <a:srgbClr val="00FFFF"/>
              </a:solidFill>
            </a:endParaRPr>
          </a:p>
          <a:p>
            <a:pPr indent="0" lvl="0" marL="0" rtl="0" algn="l">
              <a:spcBef>
                <a:spcPts val="1600"/>
              </a:spcBef>
              <a:spcAft>
                <a:spcPts val="1600"/>
              </a:spcAft>
              <a:buNone/>
            </a:pPr>
            <a:r>
              <a:rPr lang="en">
                <a:solidFill>
                  <a:srgbClr val="00FFFF"/>
                </a:solidFill>
              </a:rPr>
              <a:t>                          					By: Tyler Keck</a:t>
            </a:r>
            <a:endParaRPr>
              <a:solidFill>
                <a:srgbClr val="00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FFFF"/>
                </a:solidFill>
              </a:rPr>
              <a:t>My name is Tyler James Keck. I am 12 years old.</a:t>
            </a:r>
            <a:endParaRPr>
              <a:solidFill>
                <a:srgbClr val="00FFFF"/>
              </a:solidFill>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FFFF"/>
                </a:solidFill>
              </a:rPr>
              <a:t>I was born </a:t>
            </a:r>
            <a:r>
              <a:rPr lang="en">
                <a:solidFill>
                  <a:srgbClr val="00FFFF"/>
                </a:solidFill>
              </a:rPr>
              <a:t>February</a:t>
            </a:r>
            <a:r>
              <a:rPr lang="en">
                <a:solidFill>
                  <a:srgbClr val="00FFFF"/>
                </a:solidFill>
              </a:rPr>
              <a:t> 7th, 2009. My favorite color is </a:t>
            </a:r>
            <a:r>
              <a:rPr b="1" lang="en">
                <a:solidFill>
                  <a:schemeClr val="dk1"/>
                </a:solidFill>
              </a:rPr>
              <a:t>Black</a:t>
            </a:r>
            <a:r>
              <a:rPr lang="en">
                <a:solidFill>
                  <a:schemeClr val="dk1"/>
                </a:solidFill>
              </a:rPr>
              <a:t>. </a:t>
            </a:r>
            <a:r>
              <a:rPr lang="en">
                <a:solidFill>
                  <a:srgbClr val="00FFFF"/>
                </a:solidFill>
              </a:rPr>
              <a:t>My favorite mixture of colors is </a:t>
            </a:r>
            <a:r>
              <a:rPr b="1" lang="en">
                <a:solidFill>
                  <a:schemeClr val="dk1"/>
                </a:solidFill>
              </a:rPr>
              <a:t>Black </a:t>
            </a:r>
            <a:r>
              <a:rPr lang="en">
                <a:solidFill>
                  <a:srgbClr val="00FFFF"/>
                </a:solidFill>
              </a:rPr>
              <a:t>and </a:t>
            </a:r>
            <a:r>
              <a:rPr b="1" lang="en">
                <a:solidFill>
                  <a:srgbClr val="FF0000"/>
                </a:solidFill>
              </a:rPr>
              <a:t>Red</a:t>
            </a:r>
            <a:r>
              <a:rPr lang="en">
                <a:solidFill>
                  <a:srgbClr val="00FFFF"/>
                </a:solidFill>
              </a:rPr>
              <a:t>. </a:t>
            </a:r>
            <a:endParaRPr>
              <a:solidFill>
                <a:srgbClr val="00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food is Ramen.</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I love eating Ramen and all the different types. My favorite kind of Ramen is Beef. My favorite fruit is a Granny Smith Apple. My favorite vegetable is Onion. My favorite drink is Dr. Pepper, and my favorite fast food is Carl’s Jr. My favorite thing to get at Carl’s Jr. is the Double Western Bacon Cheeseburger. </a:t>
            </a:r>
            <a:endParaRPr>
              <a:solidFill>
                <a:schemeClr val="dk1"/>
              </a:solidFill>
            </a:endParaRPr>
          </a:p>
        </p:txBody>
      </p:sp>
      <p:pic>
        <p:nvPicPr>
          <p:cNvPr id="69" name="Google Shape;69;p15"/>
          <p:cNvPicPr preferRelativeResize="0"/>
          <p:nvPr/>
        </p:nvPicPr>
        <p:blipFill>
          <a:blip r:embed="rId4">
            <a:alphaModFix/>
          </a:blip>
          <a:stretch>
            <a:fillRect/>
          </a:stretch>
        </p:blipFill>
        <p:spPr>
          <a:xfrm>
            <a:off x="9144000" y="3392526"/>
            <a:ext cx="1750976" cy="1750976"/>
          </a:xfrm>
          <a:prstGeom prst="rect">
            <a:avLst/>
          </a:prstGeom>
          <a:noFill/>
          <a:ln>
            <a:noFill/>
          </a:ln>
        </p:spPr>
      </p:pic>
      <p:pic>
        <p:nvPicPr>
          <p:cNvPr id="70" name="Google Shape;70;p15"/>
          <p:cNvPicPr preferRelativeResize="0"/>
          <p:nvPr/>
        </p:nvPicPr>
        <p:blipFill>
          <a:blip r:embed="rId5">
            <a:alphaModFix/>
          </a:blip>
          <a:stretch>
            <a:fillRect/>
          </a:stretch>
        </p:blipFill>
        <p:spPr>
          <a:xfrm>
            <a:off x="-1583774" y="1315276"/>
            <a:ext cx="1583774" cy="1055850"/>
          </a:xfrm>
          <a:prstGeom prst="rect">
            <a:avLst/>
          </a:prstGeom>
          <a:noFill/>
          <a:ln>
            <a:noFill/>
          </a:ln>
        </p:spPr>
      </p:pic>
      <p:pic>
        <p:nvPicPr>
          <p:cNvPr id="71" name="Google Shape;71;p15"/>
          <p:cNvPicPr preferRelativeResize="0"/>
          <p:nvPr/>
        </p:nvPicPr>
        <p:blipFill>
          <a:blip r:embed="rId6">
            <a:alphaModFix/>
          </a:blip>
          <a:stretch>
            <a:fillRect/>
          </a:stretch>
        </p:blipFill>
        <p:spPr>
          <a:xfrm>
            <a:off x="9144001" y="1696259"/>
            <a:ext cx="1750975" cy="1167317"/>
          </a:xfrm>
          <a:prstGeom prst="rect">
            <a:avLst/>
          </a:prstGeom>
          <a:noFill/>
          <a:ln>
            <a:noFill/>
          </a:ln>
        </p:spPr>
      </p:pic>
      <p:pic>
        <p:nvPicPr>
          <p:cNvPr id="72" name="Google Shape;72;p15"/>
          <p:cNvPicPr preferRelativeResize="0"/>
          <p:nvPr/>
        </p:nvPicPr>
        <p:blipFill>
          <a:blip r:embed="rId7">
            <a:alphaModFix/>
          </a:blip>
          <a:stretch>
            <a:fillRect/>
          </a:stretch>
        </p:blipFill>
        <p:spPr>
          <a:xfrm>
            <a:off x="-1656750" y="2396788"/>
            <a:ext cx="1656750" cy="927775"/>
          </a:xfrm>
          <a:prstGeom prst="rect">
            <a:avLst/>
          </a:prstGeom>
          <a:noFill/>
          <a:ln>
            <a:noFill/>
          </a:ln>
        </p:spPr>
      </p:pic>
      <p:pic>
        <p:nvPicPr>
          <p:cNvPr id="73" name="Google Shape;73;p15"/>
          <p:cNvPicPr preferRelativeResize="0"/>
          <p:nvPr/>
        </p:nvPicPr>
        <p:blipFill>
          <a:blip r:embed="rId8">
            <a:alphaModFix/>
          </a:blip>
          <a:stretch>
            <a:fillRect/>
          </a:stretch>
        </p:blipFill>
        <p:spPr>
          <a:xfrm>
            <a:off x="9307188" y="85125"/>
            <a:ext cx="1424600" cy="1424600"/>
          </a:xfrm>
          <a:prstGeom prst="rect">
            <a:avLst/>
          </a:prstGeom>
          <a:noFill/>
          <a:ln>
            <a:noFill/>
          </a:ln>
        </p:spPr>
      </p:pic>
      <p:pic>
        <p:nvPicPr>
          <p:cNvPr id="74" name="Google Shape;74;p15"/>
          <p:cNvPicPr preferRelativeResize="0"/>
          <p:nvPr/>
        </p:nvPicPr>
        <p:blipFill>
          <a:blip r:embed="rId9">
            <a:alphaModFix/>
          </a:blip>
          <a:stretch>
            <a:fillRect/>
          </a:stretch>
        </p:blipFill>
        <p:spPr>
          <a:xfrm>
            <a:off x="-1620262" y="3350231"/>
            <a:ext cx="1583775" cy="11253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subject is P.E.</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0000"/>
                </a:solidFill>
              </a:rPr>
              <a:t>The reason I like P.E. is because I like to move around a lot. My favorite sport is Baseball. I like Basketball, Football, and Soccer.</a:t>
            </a:r>
            <a:endParaRPr>
              <a:solidFill>
                <a:srgbClr val="FF0000"/>
              </a:solidFill>
            </a:endParaRPr>
          </a:p>
        </p:txBody>
      </p:sp>
      <p:pic>
        <p:nvPicPr>
          <p:cNvPr id="81" name="Google Shape;81;p16"/>
          <p:cNvPicPr preferRelativeResize="0"/>
          <p:nvPr/>
        </p:nvPicPr>
        <p:blipFill>
          <a:blip r:embed="rId4">
            <a:alphaModFix/>
          </a:blip>
          <a:stretch>
            <a:fillRect/>
          </a:stretch>
        </p:blipFill>
        <p:spPr>
          <a:xfrm>
            <a:off x="-2012425" y="1970821"/>
            <a:ext cx="2146175" cy="1201853"/>
          </a:xfrm>
          <a:prstGeom prst="rect">
            <a:avLst/>
          </a:prstGeom>
          <a:noFill/>
          <a:ln>
            <a:noFill/>
          </a:ln>
        </p:spPr>
      </p:pic>
      <p:pic>
        <p:nvPicPr>
          <p:cNvPr id="82" name="Google Shape;82;p16"/>
          <p:cNvPicPr preferRelativeResize="0"/>
          <p:nvPr/>
        </p:nvPicPr>
        <p:blipFill>
          <a:blip r:embed="rId5">
            <a:alphaModFix/>
          </a:blip>
          <a:stretch>
            <a:fillRect/>
          </a:stretch>
        </p:blipFill>
        <p:spPr>
          <a:xfrm>
            <a:off x="9144000" y="1338325"/>
            <a:ext cx="1622500" cy="1138175"/>
          </a:xfrm>
          <a:prstGeom prst="rect">
            <a:avLst/>
          </a:prstGeom>
          <a:noFill/>
          <a:ln>
            <a:noFill/>
          </a:ln>
        </p:spPr>
      </p:pic>
      <p:pic>
        <p:nvPicPr>
          <p:cNvPr id="83" name="Google Shape;83;p16"/>
          <p:cNvPicPr preferRelativeResize="0"/>
          <p:nvPr/>
        </p:nvPicPr>
        <p:blipFill>
          <a:blip r:embed="rId6">
            <a:alphaModFix/>
          </a:blip>
          <a:stretch>
            <a:fillRect/>
          </a:stretch>
        </p:blipFill>
        <p:spPr>
          <a:xfrm>
            <a:off x="-1622505" y="3299588"/>
            <a:ext cx="1622500" cy="1020512"/>
          </a:xfrm>
          <a:prstGeom prst="rect">
            <a:avLst/>
          </a:prstGeom>
          <a:noFill/>
          <a:ln>
            <a:noFill/>
          </a:ln>
        </p:spPr>
      </p:pic>
      <p:pic>
        <p:nvPicPr>
          <p:cNvPr id="84" name="Google Shape;84;p16"/>
          <p:cNvPicPr preferRelativeResize="0"/>
          <p:nvPr/>
        </p:nvPicPr>
        <p:blipFill>
          <a:blip r:embed="rId7">
            <a:alphaModFix/>
          </a:blip>
          <a:stretch>
            <a:fillRect/>
          </a:stretch>
        </p:blipFill>
        <p:spPr>
          <a:xfrm>
            <a:off x="9144000" y="2890050"/>
            <a:ext cx="1676800" cy="93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FFFF"/>
                </a:solidFill>
              </a:rPr>
              <a:t>My favorite show is JoJo’s Bizarre Adventure.</a:t>
            </a:r>
            <a:endParaRPr>
              <a:solidFill>
                <a:srgbClr val="00FFFF"/>
              </a:solidFill>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FFFF"/>
                </a:solidFill>
              </a:rPr>
              <a:t>My favorite movie is The Suicide Squad. My favorite singer is Michael Jackson. My favorite band is Imagine Dragons. My favorite superhero is Spider-Man. My favorite </a:t>
            </a:r>
            <a:r>
              <a:rPr lang="en">
                <a:solidFill>
                  <a:srgbClr val="00FFFF"/>
                </a:solidFill>
              </a:rPr>
              <a:t>villain</a:t>
            </a:r>
            <a:r>
              <a:rPr lang="en">
                <a:solidFill>
                  <a:srgbClr val="00FFFF"/>
                </a:solidFill>
              </a:rPr>
              <a:t> is The Joker.</a:t>
            </a:r>
            <a:endParaRPr>
              <a:solidFill>
                <a:srgbClr val="00FFFF"/>
              </a:solidFill>
            </a:endParaRPr>
          </a:p>
        </p:txBody>
      </p:sp>
      <p:pic>
        <p:nvPicPr>
          <p:cNvPr id="91" name="Google Shape;91;p17"/>
          <p:cNvPicPr preferRelativeResize="0"/>
          <p:nvPr/>
        </p:nvPicPr>
        <p:blipFill>
          <a:blip r:embed="rId4">
            <a:alphaModFix/>
          </a:blip>
          <a:stretch>
            <a:fillRect/>
          </a:stretch>
        </p:blipFill>
        <p:spPr>
          <a:xfrm>
            <a:off x="-1964375" y="-206700"/>
            <a:ext cx="2219725" cy="1480725"/>
          </a:xfrm>
          <a:prstGeom prst="rect">
            <a:avLst/>
          </a:prstGeom>
          <a:noFill/>
          <a:ln>
            <a:noFill/>
          </a:ln>
        </p:spPr>
      </p:pic>
      <p:pic>
        <p:nvPicPr>
          <p:cNvPr id="92" name="Google Shape;92;p17"/>
          <p:cNvPicPr preferRelativeResize="0"/>
          <p:nvPr/>
        </p:nvPicPr>
        <p:blipFill>
          <a:blip r:embed="rId5">
            <a:alphaModFix/>
          </a:blip>
          <a:stretch>
            <a:fillRect/>
          </a:stretch>
        </p:blipFill>
        <p:spPr>
          <a:xfrm>
            <a:off x="9087250" y="0"/>
            <a:ext cx="1828800" cy="2495550"/>
          </a:xfrm>
          <a:prstGeom prst="rect">
            <a:avLst/>
          </a:prstGeom>
          <a:noFill/>
          <a:ln>
            <a:noFill/>
          </a:ln>
        </p:spPr>
      </p:pic>
      <p:pic>
        <p:nvPicPr>
          <p:cNvPr id="93" name="Google Shape;93;p17"/>
          <p:cNvPicPr preferRelativeResize="0"/>
          <p:nvPr/>
        </p:nvPicPr>
        <p:blipFill>
          <a:blip r:embed="rId6">
            <a:alphaModFix/>
          </a:blip>
          <a:stretch>
            <a:fillRect/>
          </a:stretch>
        </p:blipFill>
        <p:spPr>
          <a:xfrm>
            <a:off x="8596400" y="2835325"/>
            <a:ext cx="2628900" cy="1733550"/>
          </a:xfrm>
          <a:prstGeom prst="rect">
            <a:avLst/>
          </a:prstGeom>
          <a:noFill/>
          <a:ln>
            <a:noFill/>
          </a:ln>
        </p:spPr>
      </p:pic>
      <p:pic>
        <p:nvPicPr>
          <p:cNvPr id="94" name="Google Shape;94;p17"/>
          <p:cNvPicPr preferRelativeResize="0"/>
          <p:nvPr/>
        </p:nvPicPr>
        <p:blipFill>
          <a:blip r:embed="rId7">
            <a:alphaModFix/>
          </a:blip>
          <a:stretch>
            <a:fillRect/>
          </a:stretch>
        </p:blipFill>
        <p:spPr>
          <a:xfrm>
            <a:off x="-1977100" y="1274025"/>
            <a:ext cx="2245178" cy="1257300"/>
          </a:xfrm>
          <a:prstGeom prst="rect">
            <a:avLst/>
          </a:prstGeom>
          <a:noFill/>
          <a:ln>
            <a:noFill/>
          </a:ln>
        </p:spPr>
      </p:pic>
      <p:pic>
        <p:nvPicPr>
          <p:cNvPr id="95" name="Google Shape;95;p17"/>
          <p:cNvPicPr preferRelativeResize="0"/>
          <p:nvPr/>
        </p:nvPicPr>
        <p:blipFill>
          <a:blip r:embed="rId8">
            <a:alphaModFix/>
          </a:blip>
          <a:stretch>
            <a:fillRect/>
          </a:stretch>
        </p:blipFill>
        <p:spPr>
          <a:xfrm>
            <a:off x="-1977099" y="2531326"/>
            <a:ext cx="2037518" cy="203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Video Game is Call of Duty: Warzone.</a:t>
            </a:r>
            <a:endParaRPr/>
          </a:p>
        </p:txBody>
      </p:sp>
      <p:sp>
        <p:nvSpPr>
          <p:cNvPr id="101" name="Google Shape;10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My favorite Youtube channel is Markiplier. My favorite cartoon is Spongebob Squarepants because the meme content they have in the show. </a:t>
            </a:r>
            <a:endParaRPr>
              <a:solidFill>
                <a:srgbClr val="000000"/>
              </a:solidFill>
            </a:endParaRPr>
          </a:p>
        </p:txBody>
      </p:sp>
      <p:pic>
        <p:nvPicPr>
          <p:cNvPr id="102" name="Google Shape;102;p18"/>
          <p:cNvPicPr preferRelativeResize="0"/>
          <p:nvPr/>
        </p:nvPicPr>
        <p:blipFill>
          <a:blip r:embed="rId4">
            <a:alphaModFix/>
          </a:blip>
          <a:stretch>
            <a:fillRect/>
          </a:stretch>
        </p:blipFill>
        <p:spPr>
          <a:xfrm>
            <a:off x="8230713" y="445025"/>
            <a:ext cx="2847975" cy="1600200"/>
          </a:xfrm>
          <a:prstGeom prst="rect">
            <a:avLst/>
          </a:prstGeom>
          <a:noFill/>
          <a:ln>
            <a:noFill/>
          </a:ln>
        </p:spPr>
      </p:pic>
      <p:pic>
        <p:nvPicPr>
          <p:cNvPr id="103" name="Google Shape;103;p18"/>
          <p:cNvPicPr preferRelativeResize="0"/>
          <p:nvPr/>
        </p:nvPicPr>
        <p:blipFill>
          <a:blip r:embed="rId5">
            <a:alphaModFix/>
          </a:blip>
          <a:stretch>
            <a:fillRect/>
          </a:stretch>
        </p:blipFill>
        <p:spPr>
          <a:xfrm>
            <a:off x="-1968712" y="2469000"/>
            <a:ext cx="2466975" cy="184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a huge family.</a:t>
            </a:r>
            <a:endParaRPr/>
          </a:p>
        </p:txBody>
      </p:sp>
      <p:sp>
        <p:nvSpPr>
          <p:cNvPr id="109" name="Google Shape;10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I have my Grandmother, Grandfather, Mom, Dad, 4 sisters, 3 brothers, 2 nephews, 4 nieces, uncountable amount of cousins, 5 Aunts, and 3 Uncles.</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a lot of pets.</a:t>
            </a:r>
            <a:endParaRPr/>
          </a:p>
        </p:txBody>
      </p:sp>
      <p:sp>
        <p:nvSpPr>
          <p:cNvPr id="115" name="Google Shape;11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I have 7 dogs, 6 cats, and 1 lizard. My dogs names </a:t>
            </a:r>
            <a:r>
              <a:rPr lang="en">
                <a:solidFill>
                  <a:srgbClr val="00FFFF"/>
                </a:solidFill>
              </a:rPr>
              <a:t>are Edee (German </a:t>
            </a:r>
            <a:r>
              <a:rPr lang="en">
                <a:solidFill>
                  <a:srgbClr val="00FFFF"/>
                </a:solidFill>
              </a:rPr>
              <a:t>Shepherd</a:t>
            </a:r>
            <a:r>
              <a:rPr lang="en">
                <a:solidFill>
                  <a:srgbClr val="00FFFF"/>
                </a:solidFill>
              </a:rPr>
              <a:t>), </a:t>
            </a:r>
            <a:r>
              <a:rPr lang="en">
                <a:solidFill>
                  <a:srgbClr val="000000"/>
                </a:solidFill>
              </a:rPr>
              <a:t>Brody (</a:t>
            </a:r>
            <a:r>
              <a:rPr lang="en">
                <a:solidFill>
                  <a:srgbClr val="000000"/>
                </a:solidFill>
              </a:rPr>
              <a:t>Labradoodle</a:t>
            </a:r>
            <a:r>
              <a:rPr lang="en">
                <a:solidFill>
                  <a:srgbClr val="000000"/>
                </a:solidFill>
              </a:rPr>
              <a:t>), Chance (Pitbull), Dina </a:t>
            </a:r>
            <a:r>
              <a:rPr lang="en">
                <a:solidFill>
                  <a:srgbClr val="00FFFF"/>
                </a:solidFill>
              </a:rPr>
              <a:t>(Pitbull), Mya (Chihuahua), Ted E. </a:t>
            </a:r>
            <a:r>
              <a:rPr lang="en">
                <a:solidFill>
                  <a:srgbClr val="000000"/>
                </a:solidFill>
              </a:rPr>
              <a:t>(Chihuahua), and Archie (</a:t>
            </a:r>
            <a:r>
              <a:rPr lang="en">
                <a:solidFill>
                  <a:srgbClr val="000000"/>
                </a:solidFill>
              </a:rPr>
              <a:t>Chiweenie</a:t>
            </a:r>
            <a:r>
              <a:rPr lang="en">
                <a:solidFill>
                  <a:srgbClr val="000000"/>
                </a:solidFill>
              </a:rPr>
              <a:t>). My cats </a:t>
            </a:r>
            <a:r>
              <a:rPr lang="en">
                <a:solidFill>
                  <a:srgbClr val="00FFFF"/>
                </a:solidFill>
              </a:rPr>
              <a:t>names are Holly, Toothless, Binx, </a:t>
            </a:r>
            <a:r>
              <a:rPr lang="en">
                <a:solidFill>
                  <a:schemeClr val="dk1"/>
                </a:solidFill>
              </a:rPr>
              <a:t>Cheddar, Cheese, and Lucky. The lizard does not </a:t>
            </a:r>
            <a:r>
              <a:rPr lang="en">
                <a:solidFill>
                  <a:srgbClr val="00FFFF"/>
                </a:solidFill>
              </a:rPr>
              <a:t>have a name.</a:t>
            </a:r>
            <a:endParaRPr>
              <a:solidFill>
                <a:srgbClr val="00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multiple hobbies.</a:t>
            </a:r>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I like to collect anything shiny, I like to catch fish, and my favorite (of course) is gaming.</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