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Architects Daughter"/>
      <p:regular r:id="rId17"/>
    </p:embeddedFont>
    <p:embeddedFont>
      <p:font typeface="Annie Use Your Telescope"/>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rchitectsDaughter-regular.fnt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AnnieUseYourTelescop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00f5c5b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00f5c5b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900f5c5bb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900f5c5bb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00f5c5bb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00f5c5bb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900f5c5b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900f5c5b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00f5c5bb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00f5c5bb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900f5c5bb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00f5c5bb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900f5c5bb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900f5c5bb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00f5c5bb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00f5c5bb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00f5c5bb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00f5c5bb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00f5c5bb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00f5c5bb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073725"/>
            <a:ext cx="8520600" cy="1266300"/>
          </a:xfrm>
          <a:prstGeom prst="rect">
            <a:avLst/>
          </a:prstGeom>
          <a:noFill/>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Architects Daughter"/>
                <a:ea typeface="Architects Daughter"/>
                <a:cs typeface="Architects Daughter"/>
                <a:sym typeface="Architects Daughter"/>
              </a:rPr>
              <a:t>All About Me</a:t>
            </a:r>
            <a:endParaRPr>
              <a:latin typeface="Architects Daughter"/>
              <a:ea typeface="Architects Daughter"/>
              <a:cs typeface="Architects Daughter"/>
              <a:sym typeface="Architects Daughter"/>
            </a:endParaRPr>
          </a:p>
        </p:txBody>
      </p:sp>
      <p:sp>
        <p:nvSpPr>
          <p:cNvPr id="55" name="Google Shape;55;p13"/>
          <p:cNvSpPr txBox="1"/>
          <p:nvPr>
            <p:ph idx="1" type="subTitle"/>
          </p:nvPr>
        </p:nvSpPr>
        <p:spPr>
          <a:xfrm>
            <a:off x="311700" y="24580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Annie Use Your Telescope"/>
                <a:ea typeface="Annie Use Your Telescope"/>
                <a:cs typeface="Annie Use Your Telescope"/>
                <a:sym typeface="Annie Use Your Telescope"/>
              </a:rPr>
              <a:t>By: Vicente</a:t>
            </a:r>
            <a:endParaRPr b="1">
              <a:solidFill>
                <a:schemeClr val="dk1"/>
              </a:solidFill>
              <a:latin typeface="Annie Use Your Telescope"/>
              <a:ea typeface="Annie Use Your Telescope"/>
              <a:cs typeface="Annie Use Your Telescope"/>
              <a:sym typeface="Annie Use Your Telesco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p:tgtEl>
                                          <p:spTgt spid="54"/>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p:tgtEl>
                                          <p:spTgt spid="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Architects Daughter"/>
                <a:ea typeface="Architects Daughter"/>
                <a:cs typeface="Architects Daughter"/>
                <a:sym typeface="Architects Daughter"/>
              </a:rPr>
              <a:t>My favorite songs</a:t>
            </a:r>
            <a:endParaRPr b="1">
              <a:latin typeface="Architects Daughter"/>
              <a:ea typeface="Architects Daughter"/>
              <a:cs typeface="Architects Daughter"/>
              <a:sym typeface="Architects Daughter"/>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200">
                <a:solidFill>
                  <a:schemeClr val="dk1"/>
                </a:solidFill>
                <a:latin typeface="Architects Daughter"/>
                <a:ea typeface="Architects Daughter"/>
                <a:cs typeface="Architects Daughter"/>
                <a:sym typeface="Architects Daughter"/>
              </a:rPr>
              <a:t>My favorite song is Devil’s work by Joyner Lucas. Then my second favorite song is ADHD also from Joyner Lucas. Isis by Joyner Lucas and Logic. And Gotta Be Next To You by Mike Jones. Believer by Imagine Dragons. Scars by DizzyEight and someone else whom I forgot the name of.</a:t>
            </a:r>
            <a:endParaRPr b="1" sz="2200">
              <a:solidFill>
                <a:schemeClr val="dk1"/>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ppt_w</p:attrName>
                                        </p:attrNameLst>
                                      </p:cBhvr>
                                      <p:tavLst>
                                        <p:tav fmla="" tm="0">
                                          <p:val>
                                            <p:strVal val="0"/>
                                          </p:val>
                                        </p:tav>
                                        <p:tav fmla="" tm="100000">
                                          <p:val>
                                            <p:strVal val="#ppt_w"/>
                                          </p:val>
                                        </p:tav>
                                      </p:tavLst>
                                    </p:anim>
                                    <p:anim calcmode="lin" valueType="num">
                                      <p:cBhvr additive="base">
                                        <p:cTn dur="1000"/>
                                        <p:tgtEl>
                                          <p:spTgt spid="117"/>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ppt_w</p:attrName>
                                        </p:attrNameLst>
                                      </p:cBhvr>
                                      <p:tavLst>
                                        <p:tav fmla="" tm="0">
                                          <p:val>
                                            <p:strVal val="0"/>
                                          </p:val>
                                        </p:tav>
                                        <p:tav fmla="" tm="100000">
                                          <p:val>
                                            <p:strVal val="#ppt_w"/>
                                          </p:val>
                                        </p:tav>
                                      </p:tavLst>
                                    </p:anim>
                                    <p:anim calcmode="lin" valueType="num">
                                      <p:cBhvr additive="base">
                                        <p:cTn dur="1000"/>
                                        <p:tgtEl>
                                          <p:spTgt spid="118"/>
                                        </p:tgtEl>
                                        <p:attrNameLst>
                                          <p:attrName>ppt_h</p:attrName>
                                        </p:attrNameLst>
                                      </p:cBhvr>
                                      <p:tavLst>
                                        <p:tav fmla="" tm="0">
                                          <p:val>
                                            <p:strVal val="0"/>
                                          </p:val>
                                        </p:tav>
                                        <p:tav fmla="" tm="100000">
                                          <p:val>
                                            <p:strVal val="#ppt_h"/>
                                          </p:val>
                                        </p:tav>
                                      </p:tavLst>
                                    </p:anim>
                                  </p:childTnLst>
                                </p:cTn>
                              </p:par>
                              <p:par>
                                <p:cTn fill="hold" nodeType="withEffect" presetClass="emph" presetID="8" presetSubtype="0">
                                  <p:stCondLst>
                                    <p:cond delay="0"/>
                                  </p:stCondLst>
                                  <p:childTnLst>
                                    <p:animRot by="-21600000">
                                      <p:cBhvr>
                                        <p:cTn dur="1000" fill="hold"/>
                                        <p:tgtEl>
                                          <p:spTgt spid="11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139200"/>
            <a:ext cx="8520600" cy="11853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6500">
                <a:latin typeface="Architects Daughter"/>
                <a:ea typeface="Architects Daughter"/>
                <a:cs typeface="Architects Daughter"/>
                <a:sym typeface="Architects Daughter"/>
              </a:rPr>
              <a:t>Welcome</a:t>
            </a:r>
            <a:r>
              <a:rPr b="1" lang="en" sz="6500">
                <a:latin typeface="Architects Daughter"/>
                <a:ea typeface="Architects Daughter"/>
                <a:cs typeface="Architects Daughter"/>
                <a:sym typeface="Architects Daughter"/>
              </a:rPr>
              <a:t> </a:t>
            </a:r>
            <a:endParaRPr b="1" sz="6500">
              <a:latin typeface="Architects Daughter"/>
              <a:ea typeface="Architects Daughter"/>
              <a:cs typeface="Architects Daughter"/>
              <a:sym typeface="Architects Daughter"/>
            </a:endParaRPr>
          </a:p>
        </p:txBody>
      </p:sp>
      <p:sp>
        <p:nvSpPr>
          <p:cNvPr id="124" name="Google Shape;124;p23"/>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b="1" lang="en" sz="2200">
                <a:solidFill>
                  <a:schemeClr val="dk1"/>
                </a:solidFill>
                <a:latin typeface="Architects Daughter"/>
                <a:ea typeface="Architects Daughter"/>
                <a:cs typeface="Architects Daughter"/>
                <a:sym typeface="Architects Daughter"/>
              </a:rPr>
              <a:t>I hope that you guys enjoyed this slideshow and got to know more about me and I look forward to seeing yours (Unless I have already seen yours)</a:t>
            </a:r>
            <a:endParaRPr b="1" sz="2200">
              <a:solidFill>
                <a:schemeClr val="dk1"/>
              </a:solidFill>
              <a:latin typeface="Architects Daughter"/>
              <a:ea typeface="Architects Daughter"/>
              <a:cs typeface="Architects Daughter"/>
              <a:sym typeface="Architects Daughter"/>
            </a:endParaRPr>
          </a:p>
        </p:txBody>
      </p:sp>
      <p:sp>
        <p:nvSpPr>
          <p:cNvPr id="125" name="Google Shape;125;p23"/>
          <p:cNvSpPr txBox="1"/>
          <p:nvPr/>
        </p:nvSpPr>
        <p:spPr>
          <a:xfrm>
            <a:off x="1736100" y="2781300"/>
            <a:ext cx="5671800" cy="118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500">
                <a:latin typeface="Architects Daughter"/>
                <a:ea typeface="Architects Daughter"/>
                <a:cs typeface="Architects Daughter"/>
                <a:sym typeface="Architects Daughter"/>
              </a:rPr>
              <a:t>To The End</a:t>
            </a:r>
            <a:endParaRPr b="1" sz="6500">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500"/>
                                        <p:tgtEl>
                                          <p:spTgt spid="12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500"/>
                                        <p:tgtEl>
                                          <p:spTgt spid="125"/>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xit" presetID="2" presetSubtype="8">
                                  <p:stCondLst>
                                    <p:cond delay="0"/>
                                  </p:stCondLst>
                                  <p:childTnLst>
                                    <p:anim calcmode="lin" valueType="num">
                                      <p:cBhvr additive="base">
                                        <p:cTn dur="2500"/>
                                        <p:tgtEl>
                                          <p:spTgt spid="123"/>
                                        </p:tgtEl>
                                        <p:attrNameLst>
                                          <p:attrName>ppt_x</p:attrName>
                                        </p:attrNameLst>
                                      </p:cBhvr>
                                      <p:tavLst>
                                        <p:tav fmla="" tm="0">
                                          <p:val>
                                            <p:strVal val="#ppt_x"/>
                                          </p:val>
                                        </p:tav>
                                        <p:tav fmla="" tm="100000">
                                          <p:val>
                                            <p:strVal val="#ppt_x-1"/>
                                          </p:val>
                                        </p:tav>
                                      </p:tavLst>
                                    </p:anim>
                                    <p:set>
                                      <p:cBhvr>
                                        <p:cTn dur="1" fill="hold">
                                          <p:stCondLst>
                                            <p:cond delay="2500"/>
                                          </p:stCondLst>
                                        </p:cTn>
                                        <p:tgtEl>
                                          <p:spTgt spid="123"/>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2500"/>
                                        <p:tgtEl>
                                          <p:spTgt spid="125"/>
                                        </p:tgtEl>
                                        <p:attrNameLst>
                                          <p:attrName>ppt_x</p:attrName>
                                        </p:attrNameLst>
                                      </p:cBhvr>
                                      <p:tavLst>
                                        <p:tav fmla="" tm="0">
                                          <p:val>
                                            <p:strVal val="#ppt_x"/>
                                          </p:val>
                                        </p:tav>
                                        <p:tav fmla="" tm="100000">
                                          <p:val>
                                            <p:strVal val="#ppt_x+1"/>
                                          </p:val>
                                        </p:tav>
                                      </p:tavLst>
                                    </p:anim>
                                    <p:set>
                                      <p:cBhvr>
                                        <p:cTn dur="1" fill="hold">
                                          <p:stCondLst>
                                            <p:cond delay="2500"/>
                                          </p:stCondLst>
                                        </p:cTn>
                                        <p:tgtEl>
                                          <p:spTgt spid="125"/>
                                        </p:tgtEl>
                                        <p:attrNameLst>
                                          <p:attrName>style.visibility</p:attrName>
                                        </p:attrNameLst>
                                      </p:cBhvr>
                                      <p:to>
                                        <p:strVal val="hidden"/>
                                      </p:to>
                                    </p:set>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ppt_w</p:attrName>
                                        </p:attrNameLst>
                                      </p:cBhvr>
                                      <p:tavLst>
                                        <p:tav fmla="" tm="0">
                                          <p:val>
                                            <p:strVal val="0"/>
                                          </p:val>
                                        </p:tav>
                                        <p:tav fmla="" tm="100000">
                                          <p:val>
                                            <p:strVal val="#ppt_w"/>
                                          </p:val>
                                        </p:tav>
                                      </p:tavLst>
                                    </p:anim>
                                    <p:anim calcmode="lin" valueType="num">
                                      <p:cBhvr additive="base">
                                        <p:cTn dur="1000"/>
                                        <p:tgtEl>
                                          <p:spTgt spid="124"/>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 presetSubtype="4">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197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Architects Daughter"/>
                <a:ea typeface="Architects Daughter"/>
                <a:cs typeface="Architects Daughter"/>
                <a:sym typeface="Architects Daughter"/>
              </a:rPr>
              <a:t>My favorite color, animal, and sport</a:t>
            </a:r>
            <a:r>
              <a:rPr lang="en"/>
              <a:t> </a:t>
            </a:r>
            <a:endParaRPr/>
          </a:p>
        </p:txBody>
      </p:sp>
      <p:sp>
        <p:nvSpPr>
          <p:cNvPr id="61" name="Google Shape;61;p14"/>
          <p:cNvSpPr txBox="1"/>
          <p:nvPr>
            <p:ph idx="1" type="body"/>
          </p:nvPr>
        </p:nvSpPr>
        <p:spPr>
          <a:xfrm>
            <a:off x="311700" y="1152475"/>
            <a:ext cx="4604400" cy="5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Architects Daughter"/>
                <a:ea typeface="Architects Daughter"/>
                <a:cs typeface="Architects Daughter"/>
                <a:sym typeface="Architects Daughter"/>
              </a:rPr>
              <a:t>My favorite color is </a:t>
            </a:r>
            <a:r>
              <a:rPr b="1" lang="en" sz="2400">
                <a:solidFill>
                  <a:schemeClr val="dk1"/>
                </a:solidFill>
                <a:latin typeface="Architects Daughter"/>
                <a:ea typeface="Architects Daughter"/>
                <a:cs typeface="Architects Daughter"/>
                <a:sym typeface="Architects Daughter"/>
              </a:rPr>
              <a:t>turquoise</a:t>
            </a:r>
            <a:endParaRPr b="1" sz="2400">
              <a:solidFill>
                <a:schemeClr val="dk1"/>
              </a:solidFill>
              <a:latin typeface="Architects Daughter"/>
              <a:ea typeface="Architects Daughter"/>
              <a:cs typeface="Architects Daughter"/>
              <a:sym typeface="Architects Daughter"/>
            </a:endParaRPr>
          </a:p>
          <a:p>
            <a:pPr indent="0" lvl="0" marL="0" rtl="0" algn="l">
              <a:spcBef>
                <a:spcPts val="1600"/>
              </a:spcBef>
              <a:spcAft>
                <a:spcPts val="0"/>
              </a:spcAft>
              <a:buNone/>
            </a:pPr>
            <a:r>
              <a:rPr b="1" lang="en" sz="2400">
                <a:solidFill>
                  <a:schemeClr val="dk1"/>
                </a:solidFill>
                <a:latin typeface="Architects Daughter"/>
                <a:ea typeface="Architects Daughter"/>
                <a:cs typeface="Architects Daughter"/>
                <a:sym typeface="Architects Daughter"/>
              </a:rPr>
              <a:t>my favorite sport is soccer</a:t>
            </a:r>
            <a:endParaRPr b="1" sz="2400">
              <a:solidFill>
                <a:schemeClr val="dk1"/>
              </a:solidFill>
              <a:latin typeface="Architects Daughter"/>
              <a:ea typeface="Architects Daughter"/>
              <a:cs typeface="Architects Daughter"/>
              <a:sym typeface="Architects Daughter"/>
            </a:endParaRPr>
          </a:p>
          <a:p>
            <a:pPr indent="0" lvl="0" marL="0" rtl="0" algn="l">
              <a:spcBef>
                <a:spcPts val="1600"/>
              </a:spcBef>
              <a:spcAft>
                <a:spcPts val="1600"/>
              </a:spcAft>
              <a:buNone/>
            </a:pPr>
            <a:r>
              <a:rPr b="1" lang="en" sz="2400">
                <a:solidFill>
                  <a:schemeClr val="dk1"/>
                </a:solidFill>
                <a:latin typeface="Architects Daughter"/>
                <a:ea typeface="Architects Daughter"/>
                <a:cs typeface="Architects Daughter"/>
                <a:sym typeface="Architects Daughter"/>
              </a:rPr>
              <a:t>and my favorite animal is the great hammerhead shark.</a:t>
            </a:r>
            <a:r>
              <a:rPr b="1" lang="en" sz="2400">
                <a:solidFill>
                  <a:schemeClr val="dk1"/>
                </a:solidFill>
                <a:latin typeface="Architects Daughter"/>
                <a:ea typeface="Architects Daughter"/>
                <a:cs typeface="Architects Daughter"/>
                <a:sym typeface="Architects Daughter"/>
              </a:rPr>
              <a:t> </a:t>
            </a:r>
            <a:endParaRPr b="1" sz="2400">
              <a:solidFill>
                <a:schemeClr val="dk1"/>
              </a:solidFill>
              <a:latin typeface="Architects Daughter"/>
              <a:ea typeface="Architects Daughter"/>
              <a:cs typeface="Architects Daughter"/>
              <a:sym typeface="Architects Daughter"/>
            </a:endParaRPr>
          </a:p>
        </p:txBody>
      </p:sp>
      <p:pic>
        <p:nvPicPr>
          <p:cNvPr id="62" name="Google Shape;62;p14"/>
          <p:cNvPicPr preferRelativeResize="0"/>
          <p:nvPr/>
        </p:nvPicPr>
        <p:blipFill>
          <a:blip r:embed="rId3">
            <a:alphaModFix/>
          </a:blip>
          <a:stretch>
            <a:fillRect/>
          </a:stretch>
        </p:blipFill>
        <p:spPr>
          <a:xfrm>
            <a:off x="5518305" y="1152475"/>
            <a:ext cx="3314000" cy="1931450"/>
          </a:xfrm>
          <a:prstGeom prst="rect">
            <a:avLst/>
          </a:prstGeom>
          <a:noFill/>
          <a:ln>
            <a:noFill/>
          </a:ln>
        </p:spPr>
      </p:pic>
      <p:pic>
        <p:nvPicPr>
          <p:cNvPr id="63" name="Google Shape;63;p14"/>
          <p:cNvPicPr preferRelativeResize="0"/>
          <p:nvPr/>
        </p:nvPicPr>
        <p:blipFill>
          <a:blip r:embed="rId4">
            <a:alphaModFix/>
          </a:blip>
          <a:stretch>
            <a:fillRect/>
          </a:stretch>
        </p:blipFill>
        <p:spPr>
          <a:xfrm>
            <a:off x="3942875" y="3323700"/>
            <a:ext cx="1730601" cy="17306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1000"/>
                                        <p:tgtEl>
                                          <p:spTgt spid="60"/>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000"/>
                                        <p:tgtEl>
                                          <p:spTgt spid="62"/>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100"/>
                                        <p:tgtEl>
                                          <p:spTgt spid="61"/>
                                        </p:tgtEl>
                                      </p:cBhvr>
                                    </p:animEffect>
                                  </p:childTnLst>
                                </p:cTn>
                              </p:par>
                            </p:childTnLst>
                          </p:cTn>
                        </p:par>
                        <p:par>
                          <p:cTn fill="hold">
                            <p:stCondLst>
                              <p:cond delay="3100"/>
                            </p:stCondLst>
                            <p:childTnLst>
                              <p:par>
                                <p:cTn fill="hold" nodeType="afterEffect" presetClass="entr" presetID="2" presetSubtype="2">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500"/>
                                        <p:tgtEl>
                                          <p:spTgt spid="63"/>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500" fill="hold"/>
                                        <p:tgtEl>
                                          <p:spTgt spid="63"/>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400">
                <a:latin typeface="Architects Daughter"/>
                <a:ea typeface="Architects Daughter"/>
                <a:cs typeface="Architects Daughter"/>
                <a:sym typeface="Architects Daughter"/>
              </a:rPr>
              <a:t>Facts about me</a:t>
            </a:r>
            <a:endParaRPr b="1" sz="3400">
              <a:latin typeface="Architects Daughter"/>
              <a:ea typeface="Architects Daughter"/>
              <a:cs typeface="Architects Daughter"/>
              <a:sym typeface="Architects Daughte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Architects Daughter"/>
                <a:ea typeface="Architects Daughter"/>
                <a:cs typeface="Architects Daughter"/>
                <a:sym typeface="Architects Daughter"/>
              </a:rPr>
              <a:t>I like playing soccer, I am good at playing the trumpet, I have 2 brothers, I was born in Hayward just like my 1st younger brother and my dad</a:t>
            </a:r>
            <a:endParaRPr b="1">
              <a:solidFill>
                <a:schemeClr val="dk1"/>
              </a:solidFill>
              <a:latin typeface="Architects Daughter"/>
              <a:ea typeface="Architects Daughter"/>
              <a:cs typeface="Architects Daughter"/>
              <a:sym typeface="Architects Daughter"/>
            </a:endParaRPr>
          </a:p>
          <a:p>
            <a:pPr indent="0" lvl="0" marL="0" rtl="0" algn="l">
              <a:spcBef>
                <a:spcPts val="1600"/>
              </a:spcBef>
              <a:spcAft>
                <a:spcPts val="1600"/>
              </a:spcAft>
              <a:buNone/>
            </a:pPr>
            <a:r>
              <a:rPr b="1" lang="en">
                <a:solidFill>
                  <a:schemeClr val="dk1"/>
                </a:solidFill>
                <a:latin typeface="Architects Daughter"/>
                <a:ea typeface="Architects Daughter"/>
                <a:cs typeface="Architects Daughter"/>
                <a:sym typeface="Architects Daughter"/>
              </a:rPr>
              <a:t>I visit my bio dad every 1st, 3rd, and 5th </a:t>
            </a:r>
            <a:r>
              <a:rPr b="1" lang="en">
                <a:solidFill>
                  <a:schemeClr val="dk1"/>
                </a:solidFill>
                <a:latin typeface="Architects Daughter"/>
                <a:ea typeface="Architects Daughter"/>
                <a:cs typeface="Architects Daughter"/>
                <a:sym typeface="Architects Daughter"/>
              </a:rPr>
              <a:t>weekend</a:t>
            </a:r>
            <a:r>
              <a:rPr b="1" lang="en">
                <a:solidFill>
                  <a:schemeClr val="dk1"/>
                </a:solidFill>
                <a:latin typeface="Architects Daughter"/>
                <a:ea typeface="Architects Daughter"/>
                <a:cs typeface="Architects Daughter"/>
                <a:sym typeface="Architects Daughter"/>
              </a:rPr>
              <a:t> of every month.</a:t>
            </a:r>
            <a:endParaRPr b="1">
              <a:solidFill>
                <a:schemeClr val="dk1"/>
              </a:solidFill>
              <a:latin typeface="Architects Daughter"/>
              <a:ea typeface="Architects Daughter"/>
              <a:cs typeface="Architects Daughter"/>
              <a:sym typeface="Architects Daughter"/>
            </a:endParaRPr>
          </a:p>
        </p:txBody>
      </p:sp>
      <p:pic>
        <p:nvPicPr>
          <p:cNvPr id="70" name="Google Shape;70;p15"/>
          <p:cNvPicPr preferRelativeResize="0"/>
          <p:nvPr/>
        </p:nvPicPr>
        <p:blipFill>
          <a:blip r:embed="rId3">
            <a:alphaModFix/>
          </a:blip>
          <a:stretch>
            <a:fillRect/>
          </a:stretch>
        </p:blipFill>
        <p:spPr>
          <a:xfrm rot="-1488652">
            <a:off x="4303375" y="2394826"/>
            <a:ext cx="4571999" cy="2285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000"/>
                                        <p:tgtEl>
                                          <p:spTgt spid="70"/>
                                        </p:tgtEl>
                                        <p:attrNameLst>
                                          <p:attrName>ppt_w</p:attrName>
                                        </p:attrNameLst>
                                      </p:cBhvr>
                                      <p:tavLst>
                                        <p:tav fmla="" tm="0">
                                          <p:val>
                                            <p:strVal val="0"/>
                                          </p:val>
                                        </p:tav>
                                        <p:tav fmla="" tm="100000">
                                          <p:val>
                                            <p:strVal val="#ppt_w"/>
                                          </p:val>
                                        </p:tav>
                                      </p:tavLst>
                                    </p:anim>
                                    <p:anim calcmode="lin" valueType="num">
                                      <p:cBhvr additive="base">
                                        <p:cTn dur="1000"/>
                                        <p:tgtEl>
                                          <p:spTgt spid="7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par>
                                <p:cTn fill="hold" nodeType="with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par>
                                <p:cTn fill="hold" nodeType="withEffect" presetClass="emph" presetID="8" presetSubtype="0">
                                  <p:stCondLst>
                                    <p:cond delay="0"/>
                                  </p:stCondLst>
                                  <p:childTnLst>
                                    <p:animRot by="-21600000">
                                      <p:cBhvr>
                                        <p:cTn dur="1000" fill="hold"/>
                                        <p:tgtEl>
                                          <p:spTgt spid="6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Architects Daughter"/>
                <a:ea typeface="Architects Daughter"/>
                <a:cs typeface="Architects Daughter"/>
                <a:sym typeface="Architects Daughter"/>
              </a:rPr>
              <a:t>What I wanna be when I grow up</a:t>
            </a:r>
            <a:endParaRPr b="1">
              <a:latin typeface="Architects Daughter"/>
              <a:ea typeface="Architects Daughter"/>
              <a:cs typeface="Architects Daughter"/>
              <a:sym typeface="Architects Daughte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200">
                <a:solidFill>
                  <a:schemeClr val="dk1"/>
                </a:solidFill>
                <a:latin typeface="Architects Daughter"/>
                <a:ea typeface="Architects Daughter"/>
                <a:cs typeface="Architects Daughter"/>
                <a:sym typeface="Architects Daughter"/>
              </a:rPr>
              <a:t>When I grow up I wanna be a marine biologist because I was really inspired on what they do and it made me wanna be on too.</a:t>
            </a:r>
            <a:endParaRPr b="1" sz="2200">
              <a:solidFill>
                <a:schemeClr val="dk1"/>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p:tgtEl>
                                          <p:spTgt spid="7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Architects Daughter"/>
                <a:ea typeface="Architects Daughter"/>
                <a:cs typeface="Architects Daughter"/>
                <a:sym typeface="Architects Daughter"/>
              </a:rPr>
              <a:t>What I did for summer </a:t>
            </a:r>
            <a:endParaRPr b="1">
              <a:latin typeface="Architects Daughter"/>
              <a:ea typeface="Architects Daughter"/>
              <a:cs typeface="Architects Daughter"/>
              <a:sym typeface="Architects Daughter"/>
            </a:endParaRPr>
          </a:p>
        </p:txBody>
      </p:sp>
      <p:sp>
        <p:nvSpPr>
          <p:cNvPr id="82" name="Google Shape;82;p17"/>
          <p:cNvSpPr txBox="1"/>
          <p:nvPr>
            <p:ph idx="1" type="body"/>
          </p:nvPr>
        </p:nvSpPr>
        <p:spPr>
          <a:xfrm>
            <a:off x="311700" y="1152475"/>
            <a:ext cx="8520600" cy="2158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200">
                <a:solidFill>
                  <a:schemeClr val="dk1"/>
                </a:solidFill>
                <a:latin typeface="Architects Daughter"/>
                <a:ea typeface="Architects Daughter"/>
                <a:cs typeface="Architects Daughter"/>
                <a:sym typeface="Architects Daughter"/>
              </a:rPr>
              <a:t>For the summer I went camping in Fort Bragg and I had so much fun, the cool thing about it is that it was actually very cold and you would have to have a huge blanket all to yourself just to get warm. Also, we found small crabs in the cracks and </a:t>
            </a:r>
            <a:r>
              <a:rPr b="1" lang="en" sz="2200">
                <a:solidFill>
                  <a:schemeClr val="dk1"/>
                </a:solidFill>
                <a:latin typeface="Architects Daughter"/>
                <a:ea typeface="Architects Daughter"/>
                <a:cs typeface="Architects Daughter"/>
                <a:sym typeface="Architects Daughter"/>
              </a:rPr>
              <a:t>crevices</a:t>
            </a:r>
            <a:r>
              <a:rPr b="1" lang="en" sz="2200">
                <a:solidFill>
                  <a:schemeClr val="dk1"/>
                </a:solidFill>
                <a:latin typeface="Architects Daughter"/>
                <a:ea typeface="Architects Daughter"/>
                <a:cs typeface="Architects Daughter"/>
                <a:sym typeface="Architects Daughter"/>
              </a:rPr>
              <a:t> of the nearby rocks. </a:t>
            </a:r>
            <a:endParaRPr b="1" sz="2200">
              <a:solidFill>
                <a:schemeClr val="dk1"/>
              </a:solidFill>
              <a:latin typeface="Architects Daughter"/>
              <a:ea typeface="Architects Daughter"/>
              <a:cs typeface="Architects Daughter"/>
              <a:sym typeface="Architects Daughter"/>
            </a:endParaRPr>
          </a:p>
        </p:txBody>
      </p:sp>
      <p:pic>
        <p:nvPicPr>
          <p:cNvPr id="83" name="Google Shape;83;p17"/>
          <p:cNvPicPr preferRelativeResize="0"/>
          <p:nvPr/>
        </p:nvPicPr>
        <p:blipFill>
          <a:blip r:embed="rId3">
            <a:alphaModFix/>
          </a:blip>
          <a:stretch>
            <a:fillRect/>
          </a:stretch>
        </p:blipFill>
        <p:spPr>
          <a:xfrm>
            <a:off x="5029750" y="2782375"/>
            <a:ext cx="3148178" cy="23611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par>
                                <p:cTn fill="hold" nodeType="withEffect" presetClass="emph" presetID="8" presetSubtype="0">
                                  <p:stCondLst>
                                    <p:cond delay="0"/>
                                  </p:stCondLst>
                                  <p:childTnLst>
                                    <p:animRot by="-21600000">
                                      <p:cBhvr>
                                        <p:cTn dur="1000" fill="hold"/>
                                        <p:tgtEl>
                                          <p:spTgt spid="82"/>
                                        </p:tgtEl>
                                        <p:attrNameLst>
                                          <p:attrName>r</p:attrName>
                                        </p:attrNameLst>
                                      </p:cBhvr>
                                    </p:animRot>
                                  </p:childTnLst>
                                </p:cTn>
                              </p:par>
                              <p:par>
                                <p:cTn fill="hold" nodeType="withEffect" presetClass="entr" presetID="2" presetSubtype="8">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000"/>
                                        <p:tgtEl>
                                          <p:spTgt spid="8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Architects Daughter"/>
                <a:ea typeface="Architects Daughter"/>
                <a:cs typeface="Architects Daughter"/>
                <a:sym typeface="Architects Daughter"/>
              </a:rPr>
              <a:t>What I did for the summer (continued)</a:t>
            </a:r>
            <a:endParaRPr b="1">
              <a:latin typeface="Architects Daughter"/>
              <a:ea typeface="Architects Daughter"/>
              <a:cs typeface="Architects Daughter"/>
              <a:sym typeface="Architects Daughte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200">
                <a:solidFill>
                  <a:srgbClr val="000000"/>
                </a:solidFill>
                <a:latin typeface="Architects Daughter"/>
                <a:ea typeface="Architects Daughter"/>
                <a:cs typeface="Architects Daughter"/>
                <a:sym typeface="Architects Daughter"/>
              </a:rPr>
              <a:t>I went to my aunts house for 4 days and we stayed up until 2:00 even though we were </a:t>
            </a:r>
            <a:r>
              <a:rPr b="1" lang="en" sz="2200">
                <a:solidFill>
                  <a:srgbClr val="000000"/>
                </a:solidFill>
                <a:latin typeface="Architects Daughter"/>
                <a:ea typeface="Architects Daughter"/>
                <a:cs typeface="Architects Daughter"/>
                <a:sym typeface="Architects Daughter"/>
              </a:rPr>
              <a:t>supposed</a:t>
            </a:r>
            <a:r>
              <a:rPr b="1" lang="en" sz="2200">
                <a:solidFill>
                  <a:srgbClr val="000000"/>
                </a:solidFill>
                <a:latin typeface="Architects Daughter"/>
                <a:ea typeface="Architects Daughter"/>
                <a:cs typeface="Architects Daughter"/>
                <a:sym typeface="Architects Daughter"/>
              </a:rPr>
              <a:t> to go to bed at 12:00. On Thursday it was my uncles birthday because they were twins and when my uncle steven came home he got a 3d printer and they were using it all day. On friday my mom and dad came and we </a:t>
            </a:r>
            <a:r>
              <a:rPr b="1" lang="en" sz="2200">
                <a:solidFill>
                  <a:srgbClr val="000000"/>
                </a:solidFill>
                <a:latin typeface="Architects Daughter"/>
                <a:ea typeface="Architects Daughter"/>
                <a:cs typeface="Architects Daughter"/>
                <a:sym typeface="Architects Daughter"/>
              </a:rPr>
              <a:t>celebrated</a:t>
            </a:r>
            <a:r>
              <a:rPr b="1" lang="en" sz="2200">
                <a:solidFill>
                  <a:srgbClr val="000000"/>
                </a:solidFill>
                <a:latin typeface="Architects Daughter"/>
                <a:ea typeface="Architects Daughter"/>
                <a:cs typeface="Architects Daughter"/>
                <a:sym typeface="Architects Daughter"/>
              </a:rPr>
              <a:t> </a:t>
            </a:r>
            <a:r>
              <a:rPr b="1" lang="en" sz="2200">
                <a:solidFill>
                  <a:srgbClr val="000000"/>
                </a:solidFill>
                <a:latin typeface="Architects Daughter"/>
                <a:ea typeface="Architects Daughter"/>
                <a:cs typeface="Architects Daughter"/>
                <a:sym typeface="Architects Daughter"/>
              </a:rPr>
              <a:t>their</a:t>
            </a:r>
            <a:r>
              <a:rPr b="1" lang="en" sz="2200">
                <a:solidFill>
                  <a:srgbClr val="000000"/>
                </a:solidFill>
                <a:latin typeface="Architects Daughter"/>
                <a:ea typeface="Architects Daughter"/>
                <a:cs typeface="Architects Daughter"/>
                <a:sym typeface="Architects Daughter"/>
              </a:rPr>
              <a:t> birthday and we went back home at 10:00pm.</a:t>
            </a:r>
            <a:endParaRPr b="1" sz="2200">
              <a:solidFill>
                <a:srgbClr val="000000"/>
              </a:solidFill>
              <a:latin typeface="Architects Daughter"/>
              <a:ea typeface="Architects Daughter"/>
              <a:cs typeface="Architects Daughter"/>
              <a:sym typeface="Architects Daughter"/>
            </a:endParaRPr>
          </a:p>
        </p:txBody>
      </p:sp>
      <p:pic>
        <p:nvPicPr>
          <p:cNvPr id="90" name="Google Shape;90;p18"/>
          <p:cNvPicPr preferRelativeResize="0"/>
          <p:nvPr/>
        </p:nvPicPr>
        <p:blipFill>
          <a:blip r:embed="rId3">
            <a:alphaModFix/>
          </a:blip>
          <a:stretch>
            <a:fillRect/>
          </a:stretch>
        </p:blipFill>
        <p:spPr>
          <a:xfrm>
            <a:off x="2578058" y="3460976"/>
            <a:ext cx="1798675" cy="1682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1000"/>
                                        <p:tgtEl>
                                          <p:spTgt spid="88"/>
                                        </p:tgtEl>
                                        <p:attrNameLst>
                                          <p:attrName>ppt_w</p:attrName>
                                        </p:attrNameLst>
                                      </p:cBhvr>
                                      <p:tavLst>
                                        <p:tav fmla="" tm="0">
                                          <p:val>
                                            <p:strVal val="0"/>
                                          </p:val>
                                        </p:tav>
                                        <p:tav fmla="" tm="100000">
                                          <p:val>
                                            <p:strVal val="#ppt_w"/>
                                          </p:val>
                                        </p:tav>
                                      </p:tavLst>
                                    </p:anim>
                                    <p:anim calcmode="lin" valueType="num">
                                      <p:cBhvr additive="base">
                                        <p:cTn dur="1000"/>
                                        <p:tgtEl>
                                          <p:spTgt spid="88"/>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ppt_x</p:attrName>
                                        </p:attrNameLst>
                                      </p:cBhvr>
                                      <p:tavLst>
                                        <p:tav fmla="" tm="0">
                                          <p:val>
                                            <p:strVal val="#ppt_x+1"/>
                                          </p:val>
                                        </p:tav>
                                        <p:tav fmla="" tm="100000">
                                          <p:val>
                                            <p:strVal val="#ppt_x"/>
                                          </p:val>
                                        </p:tav>
                                      </p:tavLst>
                                    </p:anim>
                                  </p:childTnLst>
                                </p:cTn>
                              </p:par>
                              <p:par>
                                <p:cTn fill="hold" nodeType="with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ppt_w</p:attrName>
                                        </p:attrNameLst>
                                      </p:cBhvr>
                                      <p:tavLst>
                                        <p:tav fmla="" tm="0">
                                          <p:val>
                                            <p:strVal val="0"/>
                                          </p:val>
                                        </p:tav>
                                        <p:tav fmla="" tm="100000">
                                          <p:val>
                                            <p:strVal val="#ppt_w"/>
                                          </p:val>
                                        </p:tav>
                                      </p:tavLst>
                                    </p:anim>
                                    <p:anim calcmode="lin" valueType="num">
                                      <p:cBhvr additive="base">
                                        <p:cTn dur="1000"/>
                                        <p:tgtEl>
                                          <p:spTgt spid="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ppt_w</p:attrName>
                                        </p:attrNameLst>
                                      </p:cBhvr>
                                      <p:tavLst>
                                        <p:tav fmla="" tm="0">
                                          <p:val>
                                            <p:strVal val="0"/>
                                          </p:val>
                                        </p:tav>
                                        <p:tav fmla="" tm="100000">
                                          <p:val>
                                            <p:strVal val="#ppt_w"/>
                                          </p:val>
                                        </p:tav>
                                      </p:tavLst>
                                    </p:anim>
                                    <p:anim calcmode="lin" valueType="num">
                                      <p:cBhvr additive="base">
                                        <p:cTn dur="1000"/>
                                        <p:tgtEl>
                                          <p:spTgt spid="9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Architects Daughter"/>
                <a:ea typeface="Architects Daughter"/>
                <a:cs typeface="Architects Daughter"/>
                <a:sym typeface="Architects Daughter"/>
              </a:rPr>
              <a:t> Different Favorites</a:t>
            </a:r>
            <a:endParaRPr b="1">
              <a:latin typeface="Architects Daughter"/>
              <a:ea typeface="Architects Daughter"/>
              <a:cs typeface="Architects Daughter"/>
              <a:sym typeface="Architects Daughte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200">
                <a:solidFill>
                  <a:schemeClr val="dk1"/>
                </a:solidFill>
                <a:latin typeface="Architects Daughter"/>
                <a:ea typeface="Architects Daughter"/>
                <a:cs typeface="Architects Daughter"/>
                <a:sym typeface="Architects Daughter"/>
              </a:rPr>
              <a:t>My favorite food is either my moms shrimp scampi or my dad’s chicken parm. My favorite subject is Math. My favorite anime is My hero </a:t>
            </a:r>
            <a:r>
              <a:rPr b="1" lang="en" sz="2200">
                <a:solidFill>
                  <a:schemeClr val="dk1"/>
                </a:solidFill>
                <a:latin typeface="Architects Daughter"/>
                <a:ea typeface="Architects Daughter"/>
                <a:cs typeface="Architects Daughter"/>
                <a:sym typeface="Architects Daughter"/>
              </a:rPr>
              <a:t>academia. My favorite family member is ( I don’t have one ) My favorite music artist is Joyner Lucas. </a:t>
            </a:r>
            <a:endParaRPr b="1" sz="2200">
              <a:solidFill>
                <a:schemeClr val="dk1"/>
              </a:solidFill>
              <a:latin typeface="Architects Daughter"/>
              <a:ea typeface="Architects Daughter"/>
              <a:cs typeface="Architects Daughter"/>
              <a:sym typeface="Architects Daughter"/>
            </a:endParaRPr>
          </a:p>
        </p:txBody>
      </p:sp>
      <p:pic>
        <p:nvPicPr>
          <p:cNvPr id="97" name="Google Shape;97;p19"/>
          <p:cNvPicPr preferRelativeResize="0"/>
          <p:nvPr/>
        </p:nvPicPr>
        <p:blipFill>
          <a:blip r:embed="rId3">
            <a:alphaModFix/>
          </a:blip>
          <a:stretch>
            <a:fillRect/>
          </a:stretch>
        </p:blipFill>
        <p:spPr>
          <a:xfrm>
            <a:off x="770901" y="2849525"/>
            <a:ext cx="2630525" cy="2104426"/>
          </a:xfrm>
          <a:prstGeom prst="rect">
            <a:avLst/>
          </a:prstGeom>
          <a:noFill/>
          <a:ln>
            <a:noFill/>
          </a:ln>
        </p:spPr>
      </p:pic>
      <p:pic>
        <p:nvPicPr>
          <p:cNvPr id="98" name="Google Shape;98;p19"/>
          <p:cNvPicPr preferRelativeResize="0"/>
          <p:nvPr/>
        </p:nvPicPr>
        <p:blipFill>
          <a:blip r:embed="rId4">
            <a:alphaModFix/>
          </a:blip>
          <a:stretch>
            <a:fillRect/>
          </a:stretch>
        </p:blipFill>
        <p:spPr>
          <a:xfrm>
            <a:off x="3560657" y="2699532"/>
            <a:ext cx="5194839" cy="2104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ppt_w</p:attrName>
                                        </p:attrNameLst>
                                      </p:cBhvr>
                                      <p:tavLst>
                                        <p:tav fmla="" tm="0">
                                          <p:val>
                                            <p:strVal val="0"/>
                                          </p:val>
                                        </p:tav>
                                        <p:tav fmla="" tm="100000">
                                          <p:val>
                                            <p:strVal val="#ppt_w"/>
                                          </p:val>
                                        </p:tav>
                                      </p:tavLst>
                                    </p:anim>
                                    <p:anim calcmode="lin" valueType="num">
                                      <p:cBhvr additive="base">
                                        <p:cTn dur="1000"/>
                                        <p:tgtEl>
                                          <p:spTgt spid="96"/>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02" name="Shape 102"/>
        <p:cNvGrpSpPr/>
        <p:nvPr/>
      </p:nvGrpSpPr>
      <p:grpSpPr>
        <a:xfrm>
          <a:off x="0" y="0"/>
          <a:ext cx="0" cy="0"/>
          <a:chOff x="0" y="0"/>
          <a:chExt cx="0" cy="0"/>
        </a:xfrm>
      </p:grpSpPr>
      <p:sp>
        <p:nvSpPr>
          <p:cNvPr id="103" name="Google Shape;103;p20"/>
          <p:cNvSpPr txBox="1"/>
          <p:nvPr>
            <p:ph type="title"/>
          </p:nvPr>
        </p:nvSpPr>
        <p:spPr>
          <a:xfrm>
            <a:off x="210600" y="65900"/>
            <a:ext cx="8520600" cy="95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Architects Daughter"/>
                <a:ea typeface="Architects Daughter"/>
                <a:cs typeface="Architects Daughter"/>
                <a:sym typeface="Architects Daughter"/>
              </a:rPr>
              <a:t>The places I want to </a:t>
            </a:r>
            <a:r>
              <a:rPr b="1" lang="en">
                <a:latin typeface="Architects Daughter"/>
                <a:ea typeface="Architects Daughter"/>
                <a:cs typeface="Architects Daughter"/>
                <a:sym typeface="Architects Daughter"/>
              </a:rPr>
              <a:t>visit</a:t>
            </a:r>
            <a:r>
              <a:rPr b="1" lang="en">
                <a:latin typeface="Architects Daughter"/>
                <a:ea typeface="Architects Daughter"/>
                <a:cs typeface="Architects Daughter"/>
                <a:sym typeface="Architects Daughter"/>
              </a:rPr>
              <a:t> the most (Some I want to visit again)</a:t>
            </a:r>
            <a:endParaRPr b="1">
              <a:latin typeface="Architects Daughter"/>
              <a:ea typeface="Architects Daughter"/>
              <a:cs typeface="Architects Daughter"/>
              <a:sym typeface="Architects Daughte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200">
                <a:solidFill>
                  <a:schemeClr val="dk1"/>
                </a:solidFill>
                <a:latin typeface="Architects Daughter"/>
                <a:ea typeface="Architects Daughter"/>
                <a:cs typeface="Architects Daughter"/>
                <a:sym typeface="Architects Daughter"/>
              </a:rPr>
              <a:t>Some places I want to visit the most are Japan, China, Mexico, Arizona, and Iceland. </a:t>
            </a:r>
            <a:endParaRPr b="1" sz="2200">
              <a:solidFill>
                <a:schemeClr val="dk1"/>
              </a:solidFill>
              <a:latin typeface="Architects Daughter"/>
              <a:ea typeface="Architects Daughter"/>
              <a:cs typeface="Architects Daughter"/>
              <a:sym typeface="Architects Daughter"/>
            </a:endParaRPr>
          </a:p>
        </p:txBody>
      </p:sp>
      <p:pic>
        <p:nvPicPr>
          <p:cNvPr id="105" name="Google Shape;105;p20"/>
          <p:cNvPicPr preferRelativeResize="0"/>
          <p:nvPr/>
        </p:nvPicPr>
        <p:blipFill>
          <a:blip r:embed="rId3">
            <a:alphaModFix/>
          </a:blip>
          <a:stretch>
            <a:fillRect/>
          </a:stretch>
        </p:blipFill>
        <p:spPr>
          <a:xfrm>
            <a:off x="4637971" y="2087975"/>
            <a:ext cx="3676250" cy="2259350"/>
          </a:xfrm>
          <a:prstGeom prst="rect">
            <a:avLst/>
          </a:prstGeom>
          <a:noFill/>
          <a:ln>
            <a:noFill/>
          </a:ln>
        </p:spPr>
      </p:pic>
      <p:pic>
        <p:nvPicPr>
          <p:cNvPr id="106" name="Google Shape;106;p20"/>
          <p:cNvPicPr preferRelativeResize="0"/>
          <p:nvPr/>
        </p:nvPicPr>
        <p:blipFill>
          <a:blip r:embed="rId4">
            <a:alphaModFix/>
          </a:blip>
          <a:stretch>
            <a:fillRect/>
          </a:stretch>
        </p:blipFill>
        <p:spPr>
          <a:xfrm>
            <a:off x="311701" y="2184350"/>
            <a:ext cx="3576799" cy="2384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anim calcmode="lin" valueType="num">
                                      <p:cBhvr additive="base">
                                        <p:cTn dur="1000"/>
                                        <p:tgtEl>
                                          <p:spTgt spid="10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ppt_x</p:attrName>
                                        </p:attrNameLst>
                                      </p:cBhvr>
                                      <p:tavLst>
                                        <p:tav fmla="" tm="0">
                                          <p:val>
                                            <p:strVal val="#ppt_x+1"/>
                                          </p:val>
                                        </p:tav>
                                        <p:tav fmla="" tm="100000">
                                          <p:val>
                                            <p:strVal val="#ppt_x"/>
                                          </p:val>
                                        </p:tav>
                                      </p:tavLst>
                                    </p:anim>
                                  </p:childTnLst>
                                </p:cTn>
                              </p:par>
                              <p:par>
                                <p:cTn fill="hold" nodeType="withEffect" presetClass="entr" presetID="23" presetSubtype="16">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ppt_w</p:attrName>
                                        </p:attrNameLst>
                                      </p:cBhvr>
                                      <p:tavLst>
                                        <p:tav fmla="" tm="0">
                                          <p:val>
                                            <p:strVal val="0"/>
                                          </p:val>
                                        </p:tav>
                                        <p:tav fmla="" tm="100000">
                                          <p:val>
                                            <p:strVal val="#ppt_w"/>
                                          </p:val>
                                        </p:tav>
                                      </p:tavLst>
                                    </p:anim>
                                    <p:anim calcmode="lin" valueType="num">
                                      <p:cBhvr additive="base">
                                        <p:cTn dur="1000"/>
                                        <p:tgtEl>
                                          <p:spTgt spid="1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Architects Daughter"/>
                <a:ea typeface="Architects Daughter"/>
                <a:cs typeface="Architects Daughter"/>
                <a:sym typeface="Architects Daughter"/>
              </a:rPr>
              <a:t>Some of my favorite moments</a:t>
            </a:r>
            <a:endParaRPr b="1">
              <a:latin typeface="Architects Daughter"/>
              <a:ea typeface="Architects Daughter"/>
              <a:cs typeface="Architects Daughter"/>
              <a:sym typeface="Architects Daughter"/>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200">
                <a:solidFill>
                  <a:schemeClr val="dk1"/>
                </a:solidFill>
                <a:latin typeface="Architects Daughter"/>
                <a:ea typeface="Architects Daughter"/>
                <a:cs typeface="Architects Daughter"/>
                <a:sym typeface="Architects Daughter"/>
              </a:rPr>
              <a:t>Easily one of my favorite moments was when my parents got married, we had so much fun after and it was just an amazing moment to witness. Another </a:t>
            </a:r>
            <a:r>
              <a:rPr b="1" lang="en" sz="2200">
                <a:solidFill>
                  <a:schemeClr val="dk1"/>
                </a:solidFill>
                <a:latin typeface="Architects Daughter"/>
                <a:ea typeface="Architects Daughter"/>
                <a:cs typeface="Architects Daughter"/>
                <a:sym typeface="Architects Daughter"/>
              </a:rPr>
              <a:t>favorite</a:t>
            </a:r>
            <a:r>
              <a:rPr b="1" lang="en" sz="2200">
                <a:solidFill>
                  <a:schemeClr val="dk1"/>
                </a:solidFill>
                <a:latin typeface="Architects Daughter"/>
                <a:ea typeface="Architects Daughter"/>
                <a:cs typeface="Architects Daughter"/>
                <a:sym typeface="Architects Daughter"/>
              </a:rPr>
              <a:t> moment is when I went to Texas for the first time. We had a party and everyone was </a:t>
            </a:r>
            <a:r>
              <a:rPr b="1" lang="en" sz="2200">
                <a:solidFill>
                  <a:schemeClr val="dk1"/>
                </a:solidFill>
                <a:latin typeface="Architects Daughter"/>
                <a:ea typeface="Architects Daughter"/>
                <a:cs typeface="Architects Daughter"/>
                <a:sym typeface="Architects Daughter"/>
              </a:rPr>
              <a:t>swimming</a:t>
            </a:r>
            <a:r>
              <a:rPr b="1" lang="en" sz="2200">
                <a:solidFill>
                  <a:schemeClr val="dk1"/>
                </a:solidFill>
                <a:latin typeface="Architects Daughter"/>
                <a:ea typeface="Architects Daughter"/>
                <a:cs typeface="Architects Daughter"/>
                <a:sym typeface="Architects Daughter"/>
              </a:rPr>
              <a:t> in the pool and having so much fun. After that we were helping plan for a </a:t>
            </a:r>
            <a:r>
              <a:rPr b="1" lang="en" sz="2200">
                <a:solidFill>
                  <a:schemeClr val="dk1"/>
                </a:solidFill>
                <a:latin typeface="Architects Daughter"/>
                <a:ea typeface="Architects Daughter"/>
                <a:cs typeface="Architects Daughter"/>
                <a:sym typeface="Architects Daughter"/>
              </a:rPr>
              <a:t>Quinceanera and when it came the party went on till 3:00am but finished cleaning at 4:30.</a:t>
            </a:r>
            <a:endParaRPr b="1" sz="2200">
              <a:solidFill>
                <a:schemeClr val="dk1"/>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112"/>
                                        </p:tgtEl>
                                        <p:attrNameLst>
                                          <p:attrName>r</p:attrName>
                                        </p:attrNameLst>
                                      </p:cBhvr>
                                    </p:animRot>
                                  </p:childTnLst>
                                </p:cTn>
                              </p:par>
                              <p:par>
                                <p:cTn fill="hold" nodeType="withEffect" presetClass="entr" presetID="2" presetSubtype="1">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500"/>
                                        <p:tgtEl>
                                          <p:spTgt spid="112"/>
                                        </p:tgtEl>
                                        <p:attrNameLst>
                                          <p:attrName>ppt_w</p:attrName>
                                        </p:attrNameLst>
                                      </p:cBhvr>
                                      <p:tavLst>
                                        <p:tav fmla="" tm="0">
                                          <p:val>
                                            <p:strVal val="0"/>
                                          </p:val>
                                        </p:tav>
                                        <p:tav fmla="" tm="100000">
                                          <p:val>
                                            <p:strVal val="#ppt_w"/>
                                          </p:val>
                                        </p:tav>
                                      </p:tavLst>
                                    </p:anim>
                                    <p:anim calcmode="lin" valueType="num">
                                      <p:cBhvr additive="base">
                                        <p:cTn dur="1500"/>
                                        <p:tgtEl>
                                          <p:spTgt spid="112"/>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