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 Black"/>
      <p:bold r:id="rId18"/>
      <p:boldItalic r:id="rId19"/>
    </p:embeddedFont>
    <p:embeddedFont>
      <p:font typeface="Pacifico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cific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Black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9b90ba4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9b90ba4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3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All About Me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Montserrat Black"/>
                <a:ea typeface="Montserrat Black"/>
                <a:cs typeface="Montserrat Black"/>
                <a:sym typeface="Montserrat Black"/>
              </a:rPr>
              <a:t>Yasleen Perez</a:t>
            </a:r>
            <a:endParaRPr sz="23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mc:AlternateContent>
    <mc:Choice Requires="p14">
      <p:transition spd="slow" p14:dur="3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58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My Favorite foods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My favorite foods are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Orange chicken 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Pizza 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Pineapple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Strawberries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Bacon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891875"/>
            <a:ext cx="1964450" cy="14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450" y="1665685"/>
            <a:ext cx="1964450" cy="130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 rotWithShape="1">
          <a:blip r:embed="rId5">
            <a:alphaModFix/>
          </a:blip>
          <a:srcRect b="0" l="21459" r="12733" t="0"/>
          <a:stretch/>
        </p:blipFill>
        <p:spPr>
          <a:xfrm>
            <a:off x="4607813" y="2438125"/>
            <a:ext cx="1892825" cy="192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6456" y="3095551"/>
            <a:ext cx="2214911" cy="14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5551" y="3245252"/>
            <a:ext cx="2346426" cy="17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Places I would like to visit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 would like to visit Bora Bora because it looks super pretty and the water is super clear. I would also like to go to Hollywood! I have been there before and I really enjoyed it, so that is why I would love to go again! </a:t>
            </a:r>
            <a:endParaRPr sz="19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24" y="2870725"/>
            <a:ext cx="3037350" cy="20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731" y="2870725"/>
            <a:ext cx="3241394" cy="20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</a:t>
            </a:r>
            <a:r>
              <a:rPr lang="en">
                <a:latin typeface="Pacifico"/>
                <a:ea typeface="Pacifico"/>
                <a:cs typeface="Pacifico"/>
                <a:sym typeface="Pacifico"/>
              </a:rPr>
              <a:t>The End!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   I hope you enjoyed getting to know a bit about myself!</a:t>
            </a:r>
            <a:endParaRPr sz="20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About Me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Name: Yasleen Perez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Age: 12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Birthplace: Yuba City, California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Write: Right Handed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Favorite Color: I like all of the pastel colors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Birthday: June 16, 2009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About my Family!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 have 2 sisters. Vanessa Perez and Yaneli Perez. Vanessa is 15. Yaneli is 7. My mom is Cindy Perez and my dad is Francisco Perez. </a:t>
            </a:r>
            <a:endParaRPr sz="20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572000" y="3250700"/>
            <a:ext cx="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7628" r="13562" t="0"/>
          <a:stretch/>
        </p:blipFill>
        <p:spPr>
          <a:xfrm>
            <a:off x="5678425" y="1906500"/>
            <a:ext cx="3401550" cy="32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Pets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 sadly have no pets. If I were to get a pet, I would want a yorkie!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25" y="1930525"/>
            <a:ext cx="4283974" cy="321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My Hobbies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My hobbies are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 Black"/>
              <a:buChar char="●"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Swimming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 Black"/>
              <a:buChar char="●"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Hanging out with family and friends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 Black"/>
              <a:buChar char="●"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Going to stores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 Black"/>
              <a:buChar char="●"/>
            </a:pPr>
            <a:r>
              <a:rPr lang="en" sz="200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Playing games with friends.</a:t>
            </a:r>
            <a:endParaRPr sz="2000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675" y="0"/>
            <a:ext cx="2724326" cy="18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629" y="2198675"/>
            <a:ext cx="2995975" cy="19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6199625" y="1741925"/>
            <a:ext cx="1248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 Black"/>
                <a:ea typeface="Montserrat Black"/>
                <a:cs typeface="Montserrat Black"/>
                <a:sym typeface="Montserrat Black"/>
              </a:rPr>
              <a:t>Swimming</a:t>
            </a:r>
            <a:endParaRPr sz="130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6147900" y="4197100"/>
            <a:ext cx="299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Playing games with friends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College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13" y="113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When I get older I would like to attend Chico State or Stanford University! 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011870"/>
            <a:ext cx="2933050" cy="184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324" y="1616302"/>
            <a:ext cx="2237524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3679675"/>
            <a:ext cx="31527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What I did over the Summer!!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Where I went.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Six Flags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Roseville 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Went swimming a lot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Had a lot of sleepovers with friends and cousins!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 was going to go to Reno, but the fire stopped us from going.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Black"/>
              <a:buChar char="●"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We were going to got to Lake Almanor as well, but </a:t>
            </a: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</a:t>
            </a: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fire over there also stopped us from going.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Black"/>
              <a:buChar char="○"/>
            </a:pPr>
            <a:r>
              <a:t/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338" y="1221050"/>
            <a:ext cx="241532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0" r="0" t="25578"/>
          <a:stretch/>
        </p:blipFill>
        <p:spPr>
          <a:xfrm>
            <a:off x="5974675" y="1481325"/>
            <a:ext cx="2415325" cy="119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Favorite Subjects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99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 have 2 favorite subjects! The first one is ELA. My second one is Math.</a:t>
            </a:r>
            <a:endParaRPr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23464" l="7467" r="40786" t="36536"/>
          <a:stretch/>
        </p:blipFill>
        <p:spPr>
          <a:xfrm>
            <a:off x="164575" y="2427725"/>
            <a:ext cx="3209550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125" y="1918750"/>
            <a:ext cx="2816400" cy="285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Black"/>
                <a:ea typeface="Montserrat Black"/>
                <a:cs typeface="Montserrat Black"/>
                <a:sym typeface="Montserrat Black"/>
              </a:rPr>
              <a:t>My Best Friend!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My Best friend is Suhei Enriquez! We have been best friends ever since kindergarten!!</a:t>
            </a:r>
            <a:endParaRPr sz="20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14272" r="7523" t="0"/>
          <a:stretch/>
        </p:blipFill>
        <p:spPr>
          <a:xfrm>
            <a:off x="5838450" y="1973500"/>
            <a:ext cx="3305550" cy="31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