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aveat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674EA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3.jpg"/><Relationship Id="rId6" Type="http://schemas.openxmlformats.org/officeDocument/2006/relationships/image" Target="../media/image19.jpg"/><Relationship Id="rId7" Type="http://schemas.openxmlformats.org/officeDocument/2006/relationships/image" Target="../media/image9.jpg"/><Relationship Id="rId8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veat"/>
                <a:ea typeface="Caveat"/>
                <a:cs typeface="Caveat"/>
                <a:sym typeface="Caveat"/>
              </a:rPr>
              <a:t>Yuliana alanis meza</a:t>
            </a:r>
            <a:endParaRPr sz="22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personality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personality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 be honest i can be kind ,respectful, calming ,loud,shy,sometimes but when im not in a good mood i can be kinda rude </a:t>
            </a:r>
            <a:r>
              <a:rPr lang="en"/>
              <a:t>aggressive and crying out of frustration.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my family!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My name is yuliana alanis meza :D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People  sometime call me Yuli,tati,julie.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 have three brothers they’re Luis (big brother)he’s  gonna be a father!Also  Ruben hes in high school (junior i think) and there is my little brother Jason he </a:t>
            </a:r>
            <a:r>
              <a:rPr lang="en">
                <a:solidFill>
                  <a:srgbClr val="000000"/>
                </a:solidFill>
              </a:rPr>
              <a:t>entered</a:t>
            </a:r>
            <a:r>
              <a:rPr lang="en">
                <a:solidFill>
                  <a:srgbClr val="000000"/>
                </a:solidFill>
              </a:rPr>
              <a:t> 1st grade!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And then there are  my parents named  Maria and Ruben the same name as my brother.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My favortie HObbies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My favortie sport is </a:t>
            </a:r>
            <a:r>
              <a:rPr lang="en" u="sng">
                <a:solidFill>
                  <a:schemeClr val="dk1"/>
                </a:solidFill>
              </a:rPr>
              <a:t>properly</a:t>
            </a:r>
            <a:r>
              <a:rPr lang="en" u="sng">
                <a:solidFill>
                  <a:schemeClr val="dk1"/>
                </a:solidFill>
              </a:rPr>
              <a:t> volleyball!</a:t>
            </a:r>
            <a:r>
              <a:rPr lang="en">
                <a:solidFill>
                  <a:schemeClr val="dk1"/>
                </a:solidFill>
              </a:rPr>
              <a:t>-----&gt;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Next i </a:t>
            </a:r>
            <a:r>
              <a:rPr lang="en">
                <a:solidFill>
                  <a:schemeClr val="dk1"/>
                </a:solidFill>
              </a:rPr>
              <a:t>usually</a:t>
            </a:r>
            <a:r>
              <a:rPr lang="en">
                <a:solidFill>
                  <a:schemeClr val="dk1"/>
                </a:solidFill>
              </a:rPr>
              <a:t> like going to the hammock while listening to music that is at my grandmas house.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800" y="1085975"/>
            <a:ext cx="1826589" cy="12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7675" y="3037400"/>
            <a:ext cx="2128174" cy="14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824698" y="1017726"/>
            <a:ext cx="1359777" cy="16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688" y="645700"/>
            <a:ext cx="8520600" cy="5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</a:t>
            </a:r>
            <a:r>
              <a:rPr lang="en"/>
              <a:t>favorite</a:t>
            </a:r>
            <a:r>
              <a:rPr lang="en"/>
              <a:t> food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688" y="1353150"/>
            <a:ext cx="8520600" cy="34164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things to eat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Tortas                              tamales                                     Tacos                                        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25" y="1911500"/>
            <a:ext cx="1658201" cy="124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3016">
            <a:off x="3541925" y="2044496"/>
            <a:ext cx="1581773" cy="105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1224" y="1853563"/>
            <a:ext cx="1914777" cy="143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224400" y="12817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music band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224400" y="760425"/>
            <a:ext cx="8710800" cy="4319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music band is BTS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Bts is one of favorite kpop band i love their singing and raping and most of all their dance moves i love how they inspired people to never give up and make people feel loved.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75" y="2751288"/>
            <a:ext cx="2804376" cy="17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050" y="2751301"/>
            <a:ext cx="3826201" cy="215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163825" y="7537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movies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34725" y="806475"/>
            <a:ext cx="8578800" cy="4178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movies 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Fast and furious movies dvds                               Marvels movies        and more!  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325" y="1784913"/>
            <a:ext cx="1967575" cy="15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600" y="1858850"/>
            <a:ext cx="1782700" cy="142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colors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colors  are RED,BLUE and forest green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76" y="2110801"/>
            <a:ext cx="1499750" cy="14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472" y="2405025"/>
            <a:ext cx="1808304" cy="120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6413" y="2405025"/>
            <a:ext cx="2248387" cy="14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216625" y="107050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of want to go when i grow up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216625" y="722000"/>
            <a:ext cx="8520600" cy="4329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Theres 3 places i want to go China, korea, and mexico.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I want to go to china cause i want to learn about their culture and  meet </a:t>
            </a:r>
            <a:r>
              <a:rPr lang="en" sz="1200"/>
              <a:t>cities</a:t>
            </a:r>
            <a:r>
              <a:rPr lang="en" sz="1200"/>
              <a:t> such as  Shanghai,The great wall, and try their food.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2 place i want to go is (south)korea because i wanna able learn their language and learn about their culture also it very </a:t>
            </a:r>
            <a:r>
              <a:rPr lang="en" sz="1200"/>
              <a:t>beautiful place to visit.</a:t>
            </a:r>
            <a:endParaRPr sz="12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24" y="1710975"/>
            <a:ext cx="1902274" cy="10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975" y="1575200"/>
            <a:ext cx="1644595" cy="12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51331" y="1663450"/>
            <a:ext cx="1549018" cy="116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750" y="3599750"/>
            <a:ext cx="1748526" cy="131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0622" y="3367400"/>
            <a:ext cx="2058352" cy="15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1675" y="3444400"/>
            <a:ext cx="2194474" cy="12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163850" y="85950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Bestfriends!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863550"/>
            <a:ext cx="8520600" cy="4079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Names of my best friend there name are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1.jasmine         8.ana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2.emily          i think there more but i dont know if they are.:)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3.athziry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4.alondra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5.briana 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6.mia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7.Jazmine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