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deac91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deac91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77ed7cf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77ed7cf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f77ed7cf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f77ed7cf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f77ed7cf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f77ed7c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77ed7c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77ed7c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f77ed7c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f77ed7c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f77ed7cf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f77ed7cf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f77ed7c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f77ed7c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77ed7cf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77ed7cf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f77ed7cf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f77ed7cf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f77ed7c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f77ed7c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55" name="Google Shape;55;p1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000" y="943250"/>
            <a:ext cx="1841124" cy="2494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397470" y="943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58" name="Google Shape;58;p13"/>
          <p:cNvSpPr txBox="1"/>
          <p:nvPr/>
        </p:nvSpPr>
        <p:spPr>
          <a:xfrm flipH="1">
            <a:off x="5481475" y="1754450"/>
            <a:ext cx="294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Provides support for the body.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9" name="Google Shape;129;p22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651" y="904724"/>
            <a:ext cx="1910851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4879458" y="20592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37" name="Google Shape;137;p23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77" y="991249"/>
            <a:ext cx="1791074" cy="2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4737783" y="2250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64" name="Google Shape;64;p14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76" y="985275"/>
            <a:ext cx="1822901" cy="24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4698608" y="266796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72" name="Google Shape;72;p15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582" y="864600"/>
            <a:ext cx="2011193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>
            <a:off x="4678108" y="20712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0" name="Google Shape;80;p16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03" y="864599"/>
            <a:ext cx="2011029" cy="26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4879458" y="21189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88" name="Google Shape;88;p17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37" y="882300"/>
            <a:ext cx="1956388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4296208" y="2286012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96" name="Google Shape;96;p18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234" y="882300"/>
            <a:ext cx="195999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4800858" y="22024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04" name="Google Shape;104;p19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507" y="864600"/>
            <a:ext cx="1961431" cy="2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4168808" y="31203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  <p:sp>
        <p:nvSpPr>
          <p:cNvPr id="107" name="Google Shape;107;p19"/>
          <p:cNvSpPr txBox="1"/>
          <p:nvPr/>
        </p:nvSpPr>
        <p:spPr>
          <a:xfrm>
            <a:off x="6178750" y="1874325"/>
            <a:ext cx="6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13" name="Google Shape;113;p20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437" y="882300"/>
            <a:ext cx="1270612" cy="26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4749683" y="219053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4958050" y="882297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21" name="Google Shape;121;p21"/>
          <p:cNvSpPr txBox="1"/>
          <p:nvPr/>
        </p:nvSpPr>
        <p:spPr>
          <a:xfrm>
            <a:off x="397475" y="882305"/>
            <a:ext cx="3823500" cy="2616600"/>
          </a:xfrm>
          <a:prstGeom prst="rect">
            <a:avLst/>
          </a:prstGeom>
          <a:solidFill>
            <a:srgbClr val="9FC5E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System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249" y="937138"/>
            <a:ext cx="1887300" cy="250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4958058" y="1927987"/>
            <a:ext cx="3980700" cy="2652000"/>
          </a:xfrm>
          <a:prstGeom prst="rect">
            <a:avLst/>
          </a:prstGeom>
          <a:solidFill>
            <a:srgbClr val="B6D7A8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Use this card to cover the side you want to study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