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Montserrat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Montserrat-boldItalic.fntdata"/><Relationship Id="rId9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tserrat-regular.fntdata"/><Relationship Id="rId8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90402a30e2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90402a30e2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56775" y="83325"/>
            <a:ext cx="1807200" cy="8241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Directions</a:t>
            </a:r>
            <a:r>
              <a:rPr lang="en" sz="11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: Drag the options below to the correct location on the diagram.</a:t>
            </a:r>
            <a:endParaRPr sz="11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150400" y="2165028"/>
            <a:ext cx="1236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frontalis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150400" y="1802604"/>
            <a:ext cx="1236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deltoid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150400" y="1440180"/>
            <a:ext cx="1236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biceps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150400" y="4701996"/>
            <a:ext cx="1236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triceps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150400" y="3977148"/>
            <a:ext cx="1236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quadriceps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150400" y="4339572"/>
            <a:ext cx="1236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trapezius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150400" y="3614724"/>
            <a:ext cx="1236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Montserrat"/>
                <a:ea typeface="Montserrat"/>
                <a:cs typeface="Montserrat"/>
                <a:sym typeface="Montserrat"/>
              </a:rPr>
              <a:t>pectoralis (major)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150400" y="3252300"/>
            <a:ext cx="1236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Montserrat"/>
                <a:ea typeface="Montserrat"/>
                <a:cs typeface="Montserrat"/>
                <a:sym typeface="Montserrat"/>
              </a:rPr>
              <a:t>Latissmus dorsi (lats)</a:t>
            </a:r>
            <a:endParaRPr sz="7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150400" y="1077756"/>
            <a:ext cx="1236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Montserrat"/>
                <a:ea typeface="Montserrat"/>
                <a:cs typeface="Montserrat"/>
                <a:sym typeface="Montserrat"/>
              </a:rPr>
              <a:t>abdominal muscles</a:t>
            </a:r>
            <a:endParaRPr sz="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150400" y="2527452"/>
            <a:ext cx="1236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gastrocnemius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150400" y="2889876"/>
            <a:ext cx="1236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Montserrat"/>
                <a:ea typeface="Montserrat"/>
                <a:cs typeface="Montserrat"/>
                <a:sym typeface="Montserrat"/>
              </a:rPr>
              <a:t>gluteus maximus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