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84199dc3b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84199dc3b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c84199dc3b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c84199dc3b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9999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909425" y="1599150"/>
            <a:ext cx="60147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/>
              <a:t>Body Systems Project </a:t>
            </a:r>
            <a:endParaRPr sz="5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9999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Picture of your work during the class check</a:t>
            </a:r>
            <a:endParaRPr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9999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</a:t>
            </a:r>
            <a:r>
              <a:rPr lang="en"/>
              <a:t> finished drawing</a:t>
            </a:r>
            <a:endParaRPr/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