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Bangers"/>
      <p:regular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98BB36-D095-4F9C-AFD6-55BFBF4274B4}">
  <a:tblStyle styleId="{6E98BB36-D095-4F9C-AFD6-55BFBF4274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Bangers-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1d4e57c2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01d4e57c2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1d4e57c2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1d4e57c2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1d4e57c2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1d4e57c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4e4eb8ea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4e4eb8ea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4e4eb8ea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4e4eb8ea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1d4e57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01d4e57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1d4e57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1d4e57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1d4e57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1d4e57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1d4e57c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1d4e57c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1d4e57c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1d4e57c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1d4e57c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1d4e57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https://www.youtube.com/watch?v=3MFr2cC3erk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1d4e57c2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1d4e57c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01d4e57c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01d4e57c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68" name="Shape 68"/>
        <p:cNvGrpSpPr/>
        <p:nvPr/>
      </p:nvGrpSpPr>
      <p:grpSpPr>
        <a:xfrm>
          <a:off x="0" y="0"/>
          <a:ext cx="0" cy="0"/>
          <a:chOff x="0" y="0"/>
          <a:chExt cx="0" cy="0"/>
        </a:xfrm>
      </p:grpSpPr>
      <p:sp>
        <p:nvSpPr>
          <p:cNvPr id="69" name="Google Shape;69;p13"/>
          <p:cNvSpPr/>
          <p:nvPr/>
        </p:nvSpPr>
        <p:spPr>
          <a:xfrm>
            <a:off x="0" y="0"/>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cxnSp>
        <p:nvCxnSpPr>
          <p:cNvPr id="70" name="Google Shape;70;p13"/>
          <p:cNvCxnSpPr/>
          <p:nvPr/>
        </p:nvCxnSpPr>
        <p:spPr>
          <a:xfrm>
            <a:off x="2362200" y="1066800"/>
            <a:ext cx="0" cy="3067200"/>
          </a:xfrm>
          <a:prstGeom prst="straightConnector1">
            <a:avLst/>
          </a:prstGeom>
          <a:noFill/>
          <a:ln cap="flat" cmpd="sng" w="38100">
            <a:solidFill>
              <a:schemeClr val="lt1"/>
            </a:solidFill>
            <a:prstDash val="solid"/>
            <a:round/>
            <a:headEnd len="sm" w="sm" type="none"/>
            <a:tailEnd len="sm" w="sm" type="none"/>
          </a:ln>
        </p:spPr>
      </p:cxnSp>
      <p:cxnSp>
        <p:nvCxnSpPr>
          <p:cNvPr id="71" name="Google Shape;71;p13"/>
          <p:cNvCxnSpPr/>
          <p:nvPr/>
        </p:nvCxnSpPr>
        <p:spPr>
          <a:xfrm>
            <a:off x="0" y="1685925"/>
            <a:ext cx="2362200" cy="0"/>
          </a:xfrm>
          <a:prstGeom prst="straightConnector1">
            <a:avLst/>
          </a:prstGeom>
          <a:noFill/>
          <a:ln cap="flat" cmpd="sng" w="38100">
            <a:solidFill>
              <a:schemeClr val="lt1"/>
            </a:solidFill>
            <a:prstDash val="solid"/>
            <a:round/>
            <a:headEnd len="sm" w="sm" type="none"/>
            <a:tailEnd len="sm" w="sm" type="none"/>
          </a:ln>
        </p:spPr>
      </p:cxnSp>
      <p:sp>
        <p:nvSpPr>
          <p:cNvPr id="72" name="Google Shape;72;p13"/>
          <p:cNvSpPr txBox="1"/>
          <p:nvPr>
            <p:ph type="ctrTitle"/>
          </p:nvPr>
        </p:nvSpPr>
        <p:spPr>
          <a:xfrm>
            <a:off x="2689350" y="1058086"/>
            <a:ext cx="4146300" cy="23748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800"/>
              <a:buNone/>
              <a:defRPr b="1" sz="4800">
                <a:solidFill>
                  <a:schemeClr val="lt1"/>
                </a:solidFill>
              </a:defRPr>
            </a:lvl1pPr>
            <a:lvl2pPr lvl="1" rtl="0" algn="l">
              <a:lnSpc>
                <a:spcPct val="100000"/>
              </a:lnSpc>
              <a:spcBef>
                <a:spcPts val="0"/>
              </a:spcBef>
              <a:spcAft>
                <a:spcPts val="0"/>
              </a:spcAft>
              <a:buClr>
                <a:schemeClr val="lt1"/>
              </a:buClr>
              <a:buSzPts val="4800"/>
              <a:buNone/>
              <a:defRPr b="1" sz="4800">
                <a:solidFill>
                  <a:schemeClr val="lt1"/>
                </a:solidFill>
              </a:defRPr>
            </a:lvl2pPr>
            <a:lvl3pPr lvl="2" rtl="0" algn="l">
              <a:lnSpc>
                <a:spcPct val="100000"/>
              </a:lnSpc>
              <a:spcBef>
                <a:spcPts val="0"/>
              </a:spcBef>
              <a:spcAft>
                <a:spcPts val="0"/>
              </a:spcAft>
              <a:buClr>
                <a:schemeClr val="lt1"/>
              </a:buClr>
              <a:buSzPts val="4800"/>
              <a:buNone/>
              <a:defRPr b="1" sz="4800">
                <a:solidFill>
                  <a:schemeClr val="lt1"/>
                </a:solidFill>
              </a:defRPr>
            </a:lvl3pPr>
            <a:lvl4pPr lvl="3" rtl="0" algn="l">
              <a:lnSpc>
                <a:spcPct val="100000"/>
              </a:lnSpc>
              <a:spcBef>
                <a:spcPts val="0"/>
              </a:spcBef>
              <a:spcAft>
                <a:spcPts val="0"/>
              </a:spcAft>
              <a:buClr>
                <a:schemeClr val="lt1"/>
              </a:buClr>
              <a:buSzPts val="4800"/>
              <a:buNone/>
              <a:defRPr b="1" sz="4800">
                <a:solidFill>
                  <a:schemeClr val="lt1"/>
                </a:solidFill>
              </a:defRPr>
            </a:lvl4pPr>
            <a:lvl5pPr lvl="4" rtl="0" algn="l">
              <a:lnSpc>
                <a:spcPct val="100000"/>
              </a:lnSpc>
              <a:spcBef>
                <a:spcPts val="0"/>
              </a:spcBef>
              <a:spcAft>
                <a:spcPts val="0"/>
              </a:spcAft>
              <a:buClr>
                <a:schemeClr val="lt1"/>
              </a:buClr>
              <a:buSzPts val="4800"/>
              <a:buNone/>
              <a:defRPr b="1" sz="4800">
                <a:solidFill>
                  <a:schemeClr val="lt1"/>
                </a:solidFill>
              </a:defRPr>
            </a:lvl5pPr>
            <a:lvl6pPr lvl="5" rtl="0" algn="l">
              <a:lnSpc>
                <a:spcPct val="100000"/>
              </a:lnSpc>
              <a:spcBef>
                <a:spcPts val="0"/>
              </a:spcBef>
              <a:spcAft>
                <a:spcPts val="0"/>
              </a:spcAft>
              <a:buClr>
                <a:schemeClr val="lt1"/>
              </a:buClr>
              <a:buSzPts val="4800"/>
              <a:buNone/>
              <a:defRPr b="1" sz="4800">
                <a:solidFill>
                  <a:schemeClr val="lt1"/>
                </a:solidFill>
              </a:defRPr>
            </a:lvl6pPr>
            <a:lvl7pPr lvl="6" rtl="0" algn="l">
              <a:lnSpc>
                <a:spcPct val="100000"/>
              </a:lnSpc>
              <a:spcBef>
                <a:spcPts val="0"/>
              </a:spcBef>
              <a:spcAft>
                <a:spcPts val="0"/>
              </a:spcAft>
              <a:buClr>
                <a:schemeClr val="lt1"/>
              </a:buClr>
              <a:buSzPts val="4800"/>
              <a:buNone/>
              <a:defRPr b="1" sz="4800">
                <a:solidFill>
                  <a:schemeClr val="lt1"/>
                </a:solidFill>
              </a:defRPr>
            </a:lvl7pPr>
            <a:lvl8pPr lvl="7" rtl="0" algn="l">
              <a:lnSpc>
                <a:spcPct val="100000"/>
              </a:lnSpc>
              <a:spcBef>
                <a:spcPts val="0"/>
              </a:spcBef>
              <a:spcAft>
                <a:spcPts val="0"/>
              </a:spcAft>
              <a:buClr>
                <a:schemeClr val="lt1"/>
              </a:buClr>
              <a:buSzPts val="4800"/>
              <a:buNone/>
              <a:defRPr b="1" sz="4800">
                <a:solidFill>
                  <a:schemeClr val="lt1"/>
                </a:solidFill>
              </a:defRPr>
            </a:lvl8pPr>
            <a:lvl9pPr lvl="8" rtl="0" algn="l">
              <a:lnSpc>
                <a:spcPct val="100000"/>
              </a:lnSpc>
              <a:spcBef>
                <a:spcPts val="0"/>
              </a:spcBef>
              <a:spcAft>
                <a:spcPts val="0"/>
              </a:spcAft>
              <a:buClr>
                <a:schemeClr val="lt1"/>
              </a:buClr>
              <a:buSzPts val="4800"/>
              <a:buNone/>
              <a:defRPr b="1" sz="4800">
                <a:solidFill>
                  <a:schemeClr val="lt1"/>
                </a:solidFill>
              </a:defRPr>
            </a:lvl9pPr>
          </a:lstStyle>
          <a:p/>
        </p:txBody>
      </p:sp>
      <p:sp>
        <p:nvSpPr>
          <p:cNvPr id="73" name="Google Shape;73;p13"/>
          <p:cNvSpPr txBox="1"/>
          <p:nvPr>
            <p:ph idx="1" type="subTitle"/>
          </p:nvPr>
        </p:nvSpPr>
        <p:spPr>
          <a:xfrm>
            <a:off x="2689350" y="3562515"/>
            <a:ext cx="4146300" cy="5229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2100"/>
              <a:buNone/>
              <a:defRPr sz="2100">
                <a:solidFill>
                  <a:schemeClr val="lt1"/>
                </a:solidFill>
              </a:defRPr>
            </a:lvl1pPr>
            <a:lvl2pPr lvl="1" rtl="0" algn="l">
              <a:lnSpc>
                <a:spcPct val="100000"/>
              </a:lnSpc>
              <a:spcBef>
                <a:spcPts val="0"/>
              </a:spcBef>
              <a:spcAft>
                <a:spcPts val="0"/>
              </a:spcAft>
              <a:buClr>
                <a:schemeClr val="lt1"/>
              </a:buClr>
              <a:buSzPts val="2100"/>
              <a:buNone/>
              <a:defRPr sz="2100">
                <a:solidFill>
                  <a:schemeClr val="lt1"/>
                </a:solidFill>
              </a:defRPr>
            </a:lvl2pPr>
            <a:lvl3pPr lvl="2" rtl="0" algn="l">
              <a:lnSpc>
                <a:spcPct val="100000"/>
              </a:lnSpc>
              <a:spcBef>
                <a:spcPts val="0"/>
              </a:spcBef>
              <a:spcAft>
                <a:spcPts val="0"/>
              </a:spcAft>
              <a:buClr>
                <a:schemeClr val="lt1"/>
              </a:buClr>
              <a:buSzPts val="2100"/>
              <a:buNone/>
              <a:defRPr sz="2100">
                <a:solidFill>
                  <a:schemeClr val="lt1"/>
                </a:solidFill>
              </a:defRPr>
            </a:lvl3pPr>
            <a:lvl4pPr lvl="3" rtl="0" algn="l">
              <a:lnSpc>
                <a:spcPct val="100000"/>
              </a:lnSpc>
              <a:spcBef>
                <a:spcPts val="0"/>
              </a:spcBef>
              <a:spcAft>
                <a:spcPts val="0"/>
              </a:spcAft>
              <a:buClr>
                <a:schemeClr val="lt1"/>
              </a:buClr>
              <a:buSzPts val="2100"/>
              <a:buNone/>
              <a:defRPr sz="2100">
                <a:solidFill>
                  <a:schemeClr val="lt1"/>
                </a:solidFill>
              </a:defRPr>
            </a:lvl4pPr>
            <a:lvl5pPr lvl="4" rtl="0" algn="l">
              <a:lnSpc>
                <a:spcPct val="100000"/>
              </a:lnSpc>
              <a:spcBef>
                <a:spcPts val="0"/>
              </a:spcBef>
              <a:spcAft>
                <a:spcPts val="0"/>
              </a:spcAft>
              <a:buClr>
                <a:schemeClr val="lt1"/>
              </a:buClr>
              <a:buSzPts val="2100"/>
              <a:buNone/>
              <a:defRPr sz="2100">
                <a:solidFill>
                  <a:schemeClr val="lt1"/>
                </a:solidFill>
              </a:defRPr>
            </a:lvl5pPr>
            <a:lvl6pPr lvl="5" rtl="0" algn="l">
              <a:lnSpc>
                <a:spcPct val="100000"/>
              </a:lnSpc>
              <a:spcBef>
                <a:spcPts val="0"/>
              </a:spcBef>
              <a:spcAft>
                <a:spcPts val="0"/>
              </a:spcAft>
              <a:buClr>
                <a:schemeClr val="lt1"/>
              </a:buClr>
              <a:buSzPts val="2100"/>
              <a:buNone/>
              <a:defRPr sz="2100">
                <a:solidFill>
                  <a:schemeClr val="lt1"/>
                </a:solidFill>
              </a:defRPr>
            </a:lvl6pPr>
            <a:lvl7pPr lvl="6" rtl="0" algn="l">
              <a:lnSpc>
                <a:spcPct val="100000"/>
              </a:lnSpc>
              <a:spcBef>
                <a:spcPts val="0"/>
              </a:spcBef>
              <a:spcAft>
                <a:spcPts val="0"/>
              </a:spcAft>
              <a:buClr>
                <a:schemeClr val="lt1"/>
              </a:buClr>
              <a:buSzPts val="2100"/>
              <a:buNone/>
              <a:defRPr sz="2100">
                <a:solidFill>
                  <a:schemeClr val="lt1"/>
                </a:solidFill>
              </a:defRPr>
            </a:lvl7pPr>
            <a:lvl8pPr lvl="7" rtl="0" algn="l">
              <a:lnSpc>
                <a:spcPct val="100000"/>
              </a:lnSpc>
              <a:spcBef>
                <a:spcPts val="0"/>
              </a:spcBef>
              <a:spcAft>
                <a:spcPts val="0"/>
              </a:spcAft>
              <a:buClr>
                <a:schemeClr val="lt1"/>
              </a:buClr>
              <a:buSzPts val="2100"/>
              <a:buNone/>
              <a:defRPr sz="2100">
                <a:solidFill>
                  <a:schemeClr val="lt1"/>
                </a:solidFill>
              </a:defRPr>
            </a:lvl8pPr>
            <a:lvl9pPr lvl="8" rtl="0" algn="l">
              <a:lnSpc>
                <a:spcPct val="100000"/>
              </a:lnSpc>
              <a:spcBef>
                <a:spcPts val="0"/>
              </a:spcBef>
              <a:spcAft>
                <a:spcPts val="0"/>
              </a:spcAft>
              <a:buClr>
                <a:schemeClr val="lt1"/>
              </a:buClr>
              <a:buSzPts val="2100"/>
              <a:buNone/>
              <a:defRPr sz="2100">
                <a:solidFill>
                  <a:schemeClr val="lt1"/>
                </a:solidFill>
              </a:defRPr>
            </a:lvl9pPr>
          </a:lstStyle>
          <a:p/>
        </p:txBody>
      </p:sp>
      <p:sp>
        <p:nvSpPr>
          <p:cNvPr id="74" name="Google Shape;7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75" name="Shape 75"/>
        <p:cNvGrpSpPr/>
        <p:nvPr/>
      </p:nvGrpSpPr>
      <p:grpSpPr>
        <a:xfrm>
          <a:off x="0" y="0"/>
          <a:ext cx="0" cy="0"/>
          <a:chOff x="0" y="0"/>
          <a:chExt cx="0" cy="0"/>
        </a:xfrm>
      </p:grpSpPr>
      <p:sp>
        <p:nvSpPr>
          <p:cNvPr id="76" name="Google Shape;7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b="1" sz="4800">
                <a:solidFill>
                  <a:schemeClr val="dk1"/>
                </a:solidFill>
              </a:defRPr>
            </a:lvl1pPr>
            <a:lvl2pPr lvl="1" rtl="0" algn="r">
              <a:lnSpc>
                <a:spcPct val="100000"/>
              </a:lnSpc>
              <a:spcBef>
                <a:spcPts val="0"/>
              </a:spcBef>
              <a:spcAft>
                <a:spcPts val="0"/>
              </a:spcAft>
              <a:buClr>
                <a:schemeClr val="dk1"/>
              </a:buClr>
              <a:buSzPts val="4800"/>
              <a:buNone/>
              <a:defRPr b="1" sz="4800">
                <a:solidFill>
                  <a:schemeClr val="dk1"/>
                </a:solidFill>
              </a:defRPr>
            </a:lvl2pPr>
            <a:lvl3pPr lvl="2" rtl="0" algn="r">
              <a:lnSpc>
                <a:spcPct val="100000"/>
              </a:lnSpc>
              <a:spcBef>
                <a:spcPts val="0"/>
              </a:spcBef>
              <a:spcAft>
                <a:spcPts val="0"/>
              </a:spcAft>
              <a:buClr>
                <a:schemeClr val="dk1"/>
              </a:buClr>
              <a:buSzPts val="4800"/>
              <a:buNone/>
              <a:defRPr b="1" sz="4800">
                <a:solidFill>
                  <a:schemeClr val="dk1"/>
                </a:solidFill>
              </a:defRPr>
            </a:lvl3pPr>
            <a:lvl4pPr lvl="3" rtl="0" algn="r">
              <a:lnSpc>
                <a:spcPct val="100000"/>
              </a:lnSpc>
              <a:spcBef>
                <a:spcPts val="0"/>
              </a:spcBef>
              <a:spcAft>
                <a:spcPts val="0"/>
              </a:spcAft>
              <a:buClr>
                <a:schemeClr val="dk1"/>
              </a:buClr>
              <a:buSzPts val="4800"/>
              <a:buNone/>
              <a:defRPr b="1" sz="4800">
                <a:solidFill>
                  <a:schemeClr val="dk1"/>
                </a:solidFill>
              </a:defRPr>
            </a:lvl4pPr>
            <a:lvl5pPr lvl="4" rtl="0" algn="r">
              <a:lnSpc>
                <a:spcPct val="100000"/>
              </a:lnSpc>
              <a:spcBef>
                <a:spcPts val="0"/>
              </a:spcBef>
              <a:spcAft>
                <a:spcPts val="0"/>
              </a:spcAft>
              <a:buClr>
                <a:schemeClr val="dk1"/>
              </a:buClr>
              <a:buSzPts val="4800"/>
              <a:buNone/>
              <a:defRPr b="1" sz="4800">
                <a:solidFill>
                  <a:schemeClr val="dk1"/>
                </a:solidFill>
              </a:defRPr>
            </a:lvl5pPr>
            <a:lvl6pPr lvl="5" rtl="0" algn="r">
              <a:lnSpc>
                <a:spcPct val="100000"/>
              </a:lnSpc>
              <a:spcBef>
                <a:spcPts val="0"/>
              </a:spcBef>
              <a:spcAft>
                <a:spcPts val="0"/>
              </a:spcAft>
              <a:buClr>
                <a:schemeClr val="dk1"/>
              </a:buClr>
              <a:buSzPts val="4800"/>
              <a:buNone/>
              <a:defRPr b="1" sz="4800">
                <a:solidFill>
                  <a:schemeClr val="dk1"/>
                </a:solidFill>
              </a:defRPr>
            </a:lvl6pPr>
            <a:lvl7pPr lvl="6" rtl="0" algn="r">
              <a:lnSpc>
                <a:spcPct val="100000"/>
              </a:lnSpc>
              <a:spcBef>
                <a:spcPts val="0"/>
              </a:spcBef>
              <a:spcAft>
                <a:spcPts val="0"/>
              </a:spcAft>
              <a:buClr>
                <a:schemeClr val="dk1"/>
              </a:buClr>
              <a:buSzPts val="4800"/>
              <a:buNone/>
              <a:defRPr b="1" sz="4800">
                <a:solidFill>
                  <a:schemeClr val="dk1"/>
                </a:solidFill>
              </a:defRPr>
            </a:lvl7pPr>
            <a:lvl8pPr lvl="7" rtl="0" algn="r">
              <a:lnSpc>
                <a:spcPct val="100000"/>
              </a:lnSpc>
              <a:spcBef>
                <a:spcPts val="0"/>
              </a:spcBef>
              <a:spcAft>
                <a:spcPts val="0"/>
              </a:spcAft>
              <a:buClr>
                <a:schemeClr val="dk1"/>
              </a:buClr>
              <a:buSzPts val="4800"/>
              <a:buNone/>
              <a:defRPr b="1" sz="4800">
                <a:solidFill>
                  <a:schemeClr val="dk1"/>
                </a:solidFill>
              </a:defRPr>
            </a:lvl8pPr>
            <a:lvl9pPr lvl="8" rtl="0" algn="r">
              <a:lnSpc>
                <a:spcPct val="100000"/>
              </a:lnSpc>
              <a:spcBef>
                <a:spcPts val="0"/>
              </a:spcBef>
              <a:spcAft>
                <a:spcPts val="0"/>
              </a:spcAft>
              <a:buClr>
                <a:schemeClr val="dk1"/>
              </a:buClr>
              <a:buSzPts val="4800"/>
              <a:buNone/>
              <a:defRPr b="1" sz="4800">
                <a:solidFill>
                  <a:schemeClr val="dk1"/>
                </a:solidFill>
              </a:defRPr>
            </a:lvl9pPr>
          </a:lstStyle>
          <a:p/>
        </p:txBody>
      </p:sp>
      <p:sp>
        <p:nvSpPr>
          <p:cNvPr id="78" name="Google Shape;78;p14"/>
          <p:cNvSpPr txBox="1"/>
          <p:nvPr>
            <p:ph idx="1" type="body"/>
          </p:nvPr>
        </p:nvSpPr>
        <p:spPr>
          <a:xfrm>
            <a:off x="2601000" y="518875"/>
            <a:ext cx="5913300" cy="4064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9" name="Google Shape;7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80" name="Shape 80"/>
        <p:cNvGrpSpPr/>
        <p:nvPr/>
      </p:nvGrpSpPr>
      <p:grpSpPr>
        <a:xfrm>
          <a:off x="0" y="0"/>
          <a:ext cx="0" cy="0"/>
          <a:chOff x="0" y="0"/>
          <a:chExt cx="0" cy="0"/>
        </a:xfrm>
      </p:grpSpPr>
      <p:sp>
        <p:nvSpPr>
          <p:cNvPr id="81" name="Google Shape;81;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5"/>
          <p:cNvGrpSpPr/>
          <p:nvPr/>
        </p:nvGrpSpPr>
        <p:grpSpPr>
          <a:xfrm>
            <a:off x="0" y="0"/>
            <a:ext cx="2276308" cy="4714848"/>
            <a:chOff x="0" y="0"/>
            <a:chExt cx="4565400" cy="4714848"/>
          </a:xfrm>
        </p:grpSpPr>
        <p:sp>
          <p:nvSpPr>
            <p:cNvPr id="83" name="Google Shape;83;p15"/>
            <p:cNvSpPr/>
            <p:nvPr/>
          </p:nvSpPr>
          <p:spPr>
            <a:xfrm>
              <a:off x="0" y="0"/>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0" y="857290"/>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0" y="171457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0" y="257186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0" y="3429159"/>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0" y="4286448"/>
              <a:ext cx="4565400" cy="428400"/>
            </a:xfrm>
            <a:prstGeom prst="rect">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15"/>
          <p:cNvGrpSpPr/>
          <p:nvPr/>
        </p:nvGrpSpPr>
        <p:grpSpPr>
          <a:xfrm>
            <a:off x="0" y="428645"/>
            <a:ext cx="2276308" cy="4714848"/>
            <a:chOff x="0" y="428645"/>
            <a:chExt cx="4565400" cy="4714848"/>
          </a:xfrm>
        </p:grpSpPr>
        <p:sp>
          <p:nvSpPr>
            <p:cNvPr id="90" name="Google Shape;90;p15"/>
            <p:cNvSpPr/>
            <p:nvPr/>
          </p:nvSpPr>
          <p:spPr>
            <a:xfrm>
              <a:off x="0" y="428645"/>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0" y="1285935"/>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0" y="214322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0" y="300051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0" y="3857804"/>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0" y="4715093"/>
              <a:ext cx="4565400" cy="4284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15"/>
          <p:cNvGrpSpPr/>
          <p:nvPr/>
        </p:nvGrpSpPr>
        <p:grpSpPr>
          <a:xfrm>
            <a:off x="0" y="428650"/>
            <a:ext cx="2276308" cy="4386650"/>
            <a:chOff x="0" y="428650"/>
            <a:chExt cx="4565400" cy="4386650"/>
          </a:xfrm>
        </p:grpSpPr>
        <p:sp>
          <p:nvSpPr>
            <p:cNvPr id="97" name="Google Shape;97;p15"/>
            <p:cNvSpPr/>
            <p:nvPr/>
          </p:nvSpPr>
          <p:spPr>
            <a:xfrm>
              <a:off x="0" y="42865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0" y="128385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0" y="2139025"/>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0" y="2994225"/>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0" y="384940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0" y="4704600"/>
              <a:ext cx="4565400" cy="110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5"/>
          <p:cNvSpPr txBox="1"/>
          <p:nvPr>
            <p:ph type="ctrTitle"/>
          </p:nvPr>
        </p:nvSpPr>
        <p:spPr>
          <a:xfrm>
            <a:off x="2894475" y="719276"/>
            <a:ext cx="5740800" cy="1442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212121"/>
              </a:buClr>
              <a:buSzPts val="3200"/>
              <a:buNone/>
              <a:defRPr b="1" sz="3200">
                <a:solidFill>
                  <a:srgbClr val="212121"/>
                </a:solidFill>
              </a:defRPr>
            </a:lvl1pPr>
            <a:lvl2pPr lvl="1" rtl="0" algn="l">
              <a:lnSpc>
                <a:spcPct val="100000"/>
              </a:lnSpc>
              <a:spcBef>
                <a:spcPts val="0"/>
              </a:spcBef>
              <a:spcAft>
                <a:spcPts val="0"/>
              </a:spcAft>
              <a:buClr>
                <a:srgbClr val="212121"/>
              </a:buClr>
              <a:buSzPts val="3200"/>
              <a:buNone/>
              <a:defRPr b="1" sz="3200">
                <a:solidFill>
                  <a:srgbClr val="212121"/>
                </a:solidFill>
              </a:defRPr>
            </a:lvl2pPr>
            <a:lvl3pPr lvl="2" rtl="0" algn="l">
              <a:lnSpc>
                <a:spcPct val="100000"/>
              </a:lnSpc>
              <a:spcBef>
                <a:spcPts val="0"/>
              </a:spcBef>
              <a:spcAft>
                <a:spcPts val="0"/>
              </a:spcAft>
              <a:buClr>
                <a:srgbClr val="212121"/>
              </a:buClr>
              <a:buSzPts val="3200"/>
              <a:buNone/>
              <a:defRPr b="1" sz="3200">
                <a:solidFill>
                  <a:srgbClr val="212121"/>
                </a:solidFill>
              </a:defRPr>
            </a:lvl3pPr>
            <a:lvl4pPr lvl="3" rtl="0" algn="l">
              <a:lnSpc>
                <a:spcPct val="100000"/>
              </a:lnSpc>
              <a:spcBef>
                <a:spcPts val="0"/>
              </a:spcBef>
              <a:spcAft>
                <a:spcPts val="0"/>
              </a:spcAft>
              <a:buClr>
                <a:srgbClr val="212121"/>
              </a:buClr>
              <a:buSzPts val="3200"/>
              <a:buNone/>
              <a:defRPr b="1" sz="3200">
                <a:solidFill>
                  <a:srgbClr val="212121"/>
                </a:solidFill>
              </a:defRPr>
            </a:lvl4pPr>
            <a:lvl5pPr lvl="4" rtl="0" algn="l">
              <a:lnSpc>
                <a:spcPct val="100000"/>
              </a:lnSpc>
              <a:spcBef>
                <a:spcPts val="0"/>
              </a:spcBef>
              <a:spcAft>
                <a:spcPts val="0"/>
              </a:spcAft>
              <a:buClr>
                <a:srgbClr val="212121"/>
              </a:buClr>
              <a:buSzPts val="3200"/>
              <a:buNone/>
              <a:defRPr b="1" sz="3200">
                <a:solidFill>
                  <a:srgbClr val="212121"/>
                </a:solidFill>
              </a:defRPr>
            </a:lvl5pPr>
            <a:lvl6pPr lvl="5" rtl="0" algn="l">
              <a:lnSpc>
                <a:spcPct val="100000"/>
              </a:lnSpc>
              <a:spcBef>
                <a:spcPts val="0"/>
              </a:spcBef>
              <a:spcAft>
                <a:spcPts val="0"/>
              </a:spcAft>
              <a:buClr>
                <a:srgbClr val="212121"/>
              </a:buClr>
              <a:buSzPts val="3200"/>
              <a:buNone/>
              <a:defRPr b="1" sz="3200">
                <a:solidFill>
                  <a:srgbClr val="212121"/>
                </a:solidFill>
              </a:defRPr>
            </a:lvl6pPr>
            <a:lvl7pPr lvl="6" rtl="0" algn="l">
              <a:lnSpc>
                <a:spcPct val="100000"/>
              </a:lnSpc>
              <a:spcBef>
                <a:spcPts val="0"/>
              </a:spcBef>
              <a:spcAft>
                <a:spcPts val="0"/>
              </a:spcAft>
              <a:buClr>
                <a:srgbClr val="212121"/>
              </a:buClr>
              <a:buSzPts val="3200"/>
              <a:buNone/>
              <a:defRPr b="1" sz="3200">
                <a:solidFill>
                  <a:srgbClr val="212121"/>
                </a:solidFill>
              </a:defRPr>
            </a:lvl7pPr>
            <a:lvl8pPr lvl="7" rtl="0" algn="l">
              <a:lnSpc>
                <a:spcPct val="100000"/>
              </a:lnSpc>
              <a:spcBef>
                <a:spcPts val="0"/>
              </a:spcBef>
              <a:spcAft>
                <a:spcPts val="0"/>
              </a:spcAft>
              <a:buClr>
                <a:srgbClr val="212121"/>
              </a:buClr>
              <a:buSzPts val="3200"/>
              <a:buNone/>
              <a:defRPr b="1" sz="3200">
                <a:solidFill>
                  <a:srgbClr val="212121"/>
                </a:solidFill>
              </a:defRPr>
            </a:lvl8pPr>
            <a:lvl9pPr lvl="8" rtl="0" algn="l">
              <a:lnSpc>
                <a:spcPct val="100000"/>
              </a:lnSpc>
              <a:spcBef>
                <a:spcPts val="0"/>
              </a:spcBef>
              <a:spcAft>
                <a:spcPts val="0"/>
              </a:spcAft>
              <a:buClr>
                <a:srgbClr val="212121"/>
              </a:buClr>
              <a:buSzPts val="3200"/>
              <a:buNone/>
              <a:defRPr b="1" sz="3200">
                <a:solidFill>
                  <a:srgbClr val="212121"/>
                </a:solidFill>
              </a:defRPr>
            </a:lvl9pPr>
          </a:lstStyle>
          <a:p/>
        </p:txBody>
      </p:sp>
      <p:sp>
        <p:nvSpPr>
          <p:cNvPr id="104" name="Google Shape;104;p15"/>
          <p:cNvSpPr txBox="1"/>
          <p:nvPr>
            <p:ph idx="1" type="body"/>
          </p:nvPr>
        </p:nvSpPr>
        <p:spPr>
          <a:xfrm>
            <a:off x="2894475" y="2356335"/>
            <a:ext cx="5740800" cy="20679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rgbClr val="616161"/>
              </a:buClr>
              <a:buSzPts val="1600"/>
              <a:buChar char="●"/>
              <a:defRPr sz="1600">
                <a:solidFill>
                  <a:srgbClr val="616161"/>
                </a:solidFill>
              </a:defRPr>
            </a:lvl1pPr>
            <a:lvl2pPr indent="-317500" lvl="1" marL="914400" rtl="0" algn="l">
              <a:lnSpc>
                <a:spcPct val="115000"/>
              </a:lnSpc>
              <a:spcBef>
                <a:spcPts val="1600"/>
              </a:spcBef>
              <a:spcAft>
                <a:spcPts val="0"/>
              </a:spcAft>
              <a:buClr>
                <a:srgbClr val="616161"/>
              </a:buClr>
              <a:buSzPts val="1400"/>
              <a:buChar char="○"/>
              <a:defRPr sz="1400">
                <a:solidFill>
                  <a:srgbClr val="616161"/>
                </a:solidFill>
              </a:defRPr>
            </a:lvl2pPr>
            <a:lvl3pPr indent="-317500" lvl="2" marL="1371600" rtl="0" algn="l">
              <a:lnSpc>
                <a:spcPct val="115000"/>
              </a:lnSpc>
              <a:spcBef>
                <a:spcPts val="1600"/>
              </a:spcBef>
              <a:spcAft>
                <a:spcPts val="0"/>
              </a:spcAft>
              <a:buClr>
                <a:srgbClr val="616161"/>
              </a:buClr>
              <a:buSzPts val="1400"/>
              <a:buChar char="■"/>
              <a:defRPr sz="1400">
                <a:solidFill>
                  <a:srgbClr val="616161"/>
                </a:solidFill>
              </a:defRPr>
            </a:lvl3pPr>
            <a:lvl4pPr indent="-317500" lvl="3" marL="1828800" rtl="0" algn="l">
              <a:lnSpc>
                <a:spcPct val="115000"/>
              </a:lnSpc>
              <a:spcBef>
                <a:spcPts val="1600"/>
              </a:spcBef>
              <a:spcAft>
                <a:spcPts val="0"/>
              </a:spcAft>
              <a:buClr>
                <a:srgbClr val="616161"/>
              </a:buClr>
              <a:buSzPts val="1400"/>
              <a:buChar char="●"/>
              <a:defRPr sz="1400">
                <a:solidFill>
                  <a:srgbClr val="616161"/>
                </a:solidFill>
              </a:defRPr>
            </a:lvl4pPr>
            <a:lvl5pPr indent="-317500" lvl="4" marL="2286000" rtl="0" algn="l">
              <a:lnSpc>
                <a:spcPct val="115000"/>
              </a:lnSpc>
              <a:spcBef>
                <a:spcPts val="1600"/>
              </a:spcBef>
              <a:spcAft>
                <a:spcPts val="0"/>
              </a:spcAft>
              <a:buClr>
                <a:srgbClr val="616161"/>
              </a:buClr>
              <a:buSzPts val="1400"/>
              <a:buChar char="○"/>
              <a:defRPr sz="1400">
                <a:solidFill>
                  <a:srgbClr val="616161"/>
                </a:solidFill>
              </a:defRPr>
            </a:lvl5pPr>
            <a:lvl6pPr indent="-317500" lvl="5" marL="2743200" rtl="0" algn="l">
              <a:lnSpc>
                <a:spcPct val="115000"/>
              </a:lnSpc>
              <a:spcBef>
                <a:spcPts val="1600"/>
              </a:spcBef>
              <a:spcAft>
                <a:spcPts val="0"/>
              </a:spcAft>
              <a:buClr>
                <a:srgbClr val="616161"/>
              </a:buClr>
              <a:buSzPts val="1400"/>
              <a:buChar char="■"/>
              <a:defRPr sz="1400">
                <a:solidFill>
                  <a:srgbClr val="616161"/>
                </a:solidFill>
              </a:defRPr>
            </a:lvl6pPr>
            <a:lvl7pPr indent="-317500" lvl="6" marL="3200400" rtl="0" algn="l">
              <a:lnSpc>
                <a:spcPct val="115000"/>
              </a:lnSpc>
              <a:spcBef>
                <a:spcPts val="1600"/>
              </a:spcBef>
              <a:spcAft>
                <a:spcPts val="0"/>
              </a:spcAft>
              <a:buClr>
                <a:srgbClr val="616161"/>
              </a:buClr>
              <a:buSzPts val="1400"/>
              <a:buChar char="●"/>
              <a:defRPr sz="1400">
                <a:solidFill>
                  <a:srgbClr val="616161"/>
                </a:solidFill>
              </a:defRPr>
            </a:lvl7pPr>
            <a:lvl8pPr indent="-317500" lvl="7" marL="3657600" rtl="0" algn="l">
              <a:lnSpc>
                <a:spcPct val="115000"/>
              </a:lnSpc>
              <a:spcBef>
                <a:spcPts val="1600"/>
              </a:spcBef>
              <a:spcAft>
                <a:spcPts val="0"/>
              </a:spcAft>
              <a:buClr>
                <a:srgbClr val="616161"/>
              </a:buClr>
              <a:buSzPts val="1400"/>
              <a:buChar char="○"/>
              <a:defRPr sz="1400">
                <a:solidFill>
                  <a:srgbClr val="616161"/>
                </a:solidFill>
              </a:defRPr>
            </a:lvl8pPr>
            <a:lvl9pPr indent="-317500" lvl="8" marL="4114800" rtl="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105" name="Google Shape;105;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youtube.com/watch?v=T1-cES1Ekto" TargetMode="External"/><Relationship Id="rId5" Type="http://schemas.openxmlformats.org/officeDocument/2006/relationships/image" Target="../media/image9.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iris.edu/hq/files/programs/education_and_outreach/aotm/interactive/EQs2001-2011-C.swf" TargetMode="External"/><Relationship Id="rId4" Type="http://schemas.openxmlformats.org/officeDocument/2006/relationships/image" Target="../media/image16.png"/><Relationship Id="rId5" Type="http://schemas.openxmlformats.org/officeDocument/2006/relationships/hyperlink" Target="https://www.iris.edu/hq/files/programs/education_and_outreach/aotm/interactive/EQs2001-2011-C.sw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answergarden.ch/904567" TargetMode="External"/><Relationship Id="rId4" Type="http://schemas.openxmlformats.org/officeDocument/2006/relationships/image" Target="../media/image4.png"/><Relationship Id="rId5" Type="http://schemas.openxmlformats.org/officeDocument/2006/relationships/hyperlink" Target="https://edpuzzle.com/assignments/5c9aff1057e35c40a8cdf83f/watch"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www.learner.org/series/interactive-dynamic-earth/"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learner.org/series/interactive-dynamic-earth/"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www.youtube.com/watch?v=3MFr2cC3erk" TargetMode="External"/><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answergarden.ch/904570" TargetMode="External"/><Relationship Id="rId4" Type="http://schemas.openxmlformats.org/officeDocument/2006/relationships/image" Target="../media/image4.png"/><Relationship Id="rId5" Type="http://schemas.openxmlformats.org/officeDocument/2006/relationships/hyperlink" Target="https://edpuzzle.com/assignments/624474a183d13342e4c05690/watch" TargetMode="Externa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learner.org/series/interactive-dynamic-earth/"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ctrTitle"/>
          </p:nvPr>
        </p:nvSpPr>
        <p:spPr>
          <a:xfrm>
            <a:off x="2689350" y="-360550"/>
            <a:ext cx="4938000" cy="329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Bangers"/>
                <a:ea typeface="Bangers"/>
                <a:cs typeface="Bangers"/>
                <a:sym typeface="Bangers"/>
              </a:rPr>
              <a:t>Earth’s Natural Phenomena HyperDoc</a:t>
            </a:r>
            <a:endParaRPr b="0">
              <a:latin typeface="Bangers"/>
              <a:ea typeface="Bangers"/>
              <a:cs typeface="Bangers"/>
              <a:sym typeface="Bangers"/>
            </a:endParaRPr>
          </a:p>
        </p:txBody>
      </p:sp>
      <p:sp>
        <p:nvSpPr>
          <p:cNvPr id="111" name="Google Shape;111;p16"/>
          <p:cNvSpPr txBox="1"/>
          <p:nvPr>
            <p:ph idx="1" type="subTitle"/>
          </p:nvPr>
        </p:nvSpPr>
        <p:spPr>
          <a:xfrm>
            <a:off x="2689350" y="2876740"/>
            <a:ext cx="4146300" cy="13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Mr. Perez</a:t>
            </a:r>
            <a:endParaRPr/>
          </a:p>
          <a:p>
            <a:pPr indent="0" lvl="0" marL="0" rtl="0" algn="l">
              <a:spcBef>
                <a:spcPts val="0"/>
              </a:spcBef>
              <a:spcAft>
                <a:spcPts val="0"/>
              </a:spcAft>
              <a:buNone/>
            </a:pPr>
            <a:r>
              <a:rPr lang="en"/>
              <a:t>7th Grade Science</a:t>
            </a:r>
            <a:endParaRPr/>
          </a:p>
        </p:txBody>
      </p:sp>
      <p:pic>
        <p:nvPicPr>
          <p:cNvPr id="112" name="Google Shape;112;p16"/>
          <p:cNvPicPr preferRelativeResize="0"/>
          <p:nvPr/>
        </p:nvPicPr>
        <p:blipFill>
          <a:blip r:embed="rId3">
            <a:alphaModFix/>
          </a:blip>
          <a:stretch>
            <a:fillRect/>
          </a:stretch>
        </p:blipFill>
        <p:spPr>
          <a:xfrm>
            <a:off x="118525" y="2463400"/>
            <a:ext cx="2124100" cy="236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5972600" y="92475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Continents on the Move</a:t>
            </a:r>
            <a:endParaRPr/>
          </a:p>
        </p:txBody>
      </p:sp>
      <p:sp>
        <p:nvSpPr>
          <p:cNvPr id="207" name="Google Shape;207;p25"/>
          <p:cNvSpPr txBox="1"/>
          <p:nvPr>
            <p:ph idx="1" type="body"/>
          </p:nvPr>
        </p:nvSpPr>
        <p:spPr>
          <a:xfrm>
            <a:off x="5972600" y="1834952"/>
            <a:ext cx="2808000" cy="117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Using the information from the link provided on the previous slide, fill in the graphic organizer to the left. Provide at least 2 details per time era about Pangea’s breakup.</a:t>
            </a:r>
            <a:endParaRPr/>
          </a:p>
        </p:txBody>
      </p:sp>
      <p:pic>
        <p:nvPicPr>
          <p:cNvPr id="208" name="Google Shape;208;p25"/>
          <p:cNvPicPr preferRelativeResize="0"/>
          <p:nvPr/>
        </p:nvPicPr>
        <p:blipFill>
          <a:blip r:embed="rId3">
            <a:alphaModFix/>
          </a:blip>
          <a:stretch>
            <a:fillRect/>
          </a:stretch>
        </p:blipFill>
        <p:spPr>
          <a:xfrm>
            <a:off x="6276263" y="3211800"/>
            <a:ext cx="2295525" cy="1514475"/>
          </a:xfrm>
          <a:prstGeom prst="rect">
            <a:avLst/>
          </a:prstGeom>
          <a:noFill/>
          <a:ln>
            <a:noFill/>
          </a:ln>
        </p:spPr>
      </p:pic>
      <p:graphicFrame>
        <p:nvGraphicFramePr>
          <p:cNvPr id="209" name="Google Shape;209;p25"/>
          <p:cNvGraphicFramePr/>
          <p:nvPr/>
        </p:nvGraphicFramePr>
        <p:xfrm>
          <a:off x="175450" y="1931700"/>
          <a:ext cx="3000000" cy="3000000"/>
        </p:xfrm>
        <a:graphic>
          <a:graphicData uri="http://schemas.openxmlformats.org/drawingml/2006/table">
            <a:tbl>
              <a:tblPr>
                <a:noFill/>
                <a:tableStyleId>{6E98BB36-D095-4F9C-AFD6-55BFBF4274B4}</a:tableStyleId>
              </a:tblPr>
              <a:tblGrid>
                <a:gridCol w="1406325"/>
                <a:gridCol w="1406325"/>
                <a:gridCol w="1406325"/>
                <a:gridCol w="1406325"/>
              </a:tblGrid>
              <a:tr h="381000">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200 Million years</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135 million years</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65 million years</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40-50 million years</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10" name="Google Shape;210;p25"/>
          <p:cNvPicPr preferRelativeResize="0"/>
          <p:nvPr/>
        </p:nvPicPr>
        <p:blipFill>
          <a:blip r:embed="rId4">
            <a:alphaModFix/>
          </a:blip>
          <a:stretch>
            <a:fillRect/>
          </a:stretch>
        </p:blipFill>
        <p:spPr>
          <a:xfrm>
            <a:off x="1252224" y="908638"/>
            <a:ext cx="3471774" cy="787925"/>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nvSpPr>
        <p:spPr>
          <a:xfrm>
            <a:off x="4029475" y="154075"/>
            <a:ext cx="3839700" cy="509700"/>
          </a:xfrm>
          <a:prstGeom prst="rect">
            <a:avLst/>
          </a:prstGeom>
          <a:solidFill>
            <a:srgbClr val="93C47D"/>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F2CC"/>
                </a:solidFill>
                <a:latin typeface="Bangers"/>
                <a:ea typeface="Bangers"/>
                <a:cs typeface="Bangers"/>
                <a:sym typeface="Bangers"/>
              </a:rPr>
              <a:t>Types of Plate Boundaries</a:t>
            </a:r>
            <a:endParaRPr sz="2500">
              <a:solidFill>
                <a:srgbClr val="FFF2CC"/>
              </a:solidFill>
              <a:latin typeface="Bangers"/>
              <a:ea typeface="Bangers"/>
              <a:cs typeface="Bangers"/>
              <a:sym typeface="Bangers"/>
            </a:endParaRPr>
          </a:p>
        </p:txBody>
      </p:sp>
      <p:sp>
        <p:nvSpPr>
          <p:cNvPr id="216" name="Google Shape;216;p26"/>
          <p:cNvSpPr txBox="1"/>
          <p:nvPr/>
        </p:nvSpPr>
        <p:spPr>
          <a:xfrm>
            <a:off x="213425" y="935550"/>
            <a:ext cx="1813200" cy="2963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FOr each type of plate boundary, match the appropriate picture, provide a definition, and give at least two examples of each on earth.</a:t>
            </a:r>
            <a:endParaRPr sz="2000">
              <a:solidFill>
                <a:srgbClr val="FFF2CC"/>
              </a:solidFill>
              <a:latin typeface="Bangers"/>
              <a:ea typeface="Bangers"/>
              <a:cs typeface="Bangers"/>
              <a:sym typeface="Bangers"/>
            </a:endParaRPr>
          </a:p>
        </p:txBody>
      </p:sp>
      <p:graphicFrame>
        <p:nvGraphicFramePr>
          <p:cNvPr id="217" name="Google Shape;217;p26"/>
          <p:cNvGraphicFramePr/>
          <p:nvPr/>
        </p:nvGraphicFramePr>
        <p:xfrm>
          <a:off x="2445750" y="778675"/>
          <a:ext cx="3000000" cy="3000000"/>
        </p:xfrm>
        <a:graphic>
          <a:graphicData uri="http://schemas.openxmlformats.org/drawingml/2006/table">
            <a:tbl>
              <a:tblPr>
                <a:noFill/>
                <a:tableStyleId>{6E98BB36-D095-4F9C-AFD6-55BFBF4274B4}</a:tableStyleId>
              </a:tblPr>
              <a:tblGrid>
                <a:gridCol w="1617175"/>
                <a:gridCol w="1617175"/>
                <a:gridCol w="1617175"/>
                <a:gridCol w="1617175"/>
              </a:tblGrid>
              <a:tr h="381000">
                <a:tc>
                  <a:txBody>
                    <a:bodyPr/>
                    <a:lstStyle/>
                    <a:p>
                      <a:pPr indent="0" lvl="0" marL="0" rtl="0" algn="l">
                        <a:spcBef>
                          <a:spcPts val="0"/>
                        </a:spcBef>
                        <a:spcAft>
                          <a:spcPts val="0"/>
                        </a:spcAft>
                        <a:buNone/>
                      </a:pPr>
                      <a:r>
                        <a:t/>
                      </a:r>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Transform</a:t>
                      </a:r>
                      <a:endParaRPr sz="2000">
                        <a:solidFill>
                          <a:srgbClr val="FFF2CC"/>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 sz="2000">
                          <a:solidFill>
                            <a:srgbClr val="93C47D"/>
                          </a:solidFill>
                          <a:latin typeface="Bangers"/>
                          <a:ea typeface="Bangers"/>
                          <a:cs typeface="Bangers"/>
                          <a:sym typeface="Bangers"/>
                        </a:rPr>
                        <a:t>divergent</a:t>
                      </a:r>
                      <a:endParaRPr sz="2000">
                        <a:solidFill>
                          <a:srgbClr val="93C47D"/>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convergent</a:t>
                      </a:r>
                      <a:endParaRPr sz="2000">
                        <a:solidFill>
                          <a:srgbClr val="FFF2CC"/>
                        </a:solidFill>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solidFill>
                      <a:srgbClr val="93C47D"/>
                    </a:solidFill>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definition</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examples</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800">
                          <a:latin typeface="Bangers"/>
                          <a:ea typeface="Bangers"/>
                          <a:cs typeface="Bangers"/>
                          <a:sym typeface="Bangers"/>
                        </a:rPr>
                        <a:t>Correct picture</a:t>
                      </a:r>
                      <a:endParaRPr sz="1800">
                        <a:latin typeface="Bangers"/>
                        <a:ea typeface="Bangers"/>
                        <a:cs typeface="Bangers"/>
                        <a:sym typeface="Bangers"/>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93C47D"/>
                      </a:solidFill>
                      <a:prstDash val="solid"/>
                      <a:round/>
                      <a:headEnd len="sm" w="sm" type="none"/>
                      <a:tailEnd len="sm" w="sm" type="none"/>
                    </a:lnL>
                    <a:lnR cap="flat" cmpd="sng" w="19050">
                      <a:solidFill>
                        <a:srgbClr val="93C47D"/>
                      </a:solidFill>
                      <a:prstDash val="solid"/>
                      <a:round/>
                      <a:headEnd len="sm" w="sm" type="none"/>
                      <a:tailEnd len="sm" w="sm" type="none"/>
                    </a:lnR>
                    <a:lnT cap="flat" cmpd="sng" w="19050">
                      <a:solidFill>
                        <a:srgbClr val="93C47D"/>
                      </a:solidFill>
                      <a:prstDash val="solid"/>
                      <a:round/>
                      <a:headEnd len="sm" w="sm" type="none"/>
                      <a:tailEnd len="sm" w="sm" type="none"/>
                    </a:lnT>
                    <a:lnB cap="flat" cmpd="sng" w="19050">
                      <a:solidFill>
                        <a:srgbClr val="93C47D"/>
                      </a:solidFill>
                      <a:prstDash val="solid"/>
                      <a:round/>
                      <a:headEnd len="sm" w="sm" type="none"/>
                      <a:tailEnd len="sm" w="sm" type="none"/>
                    </a:lnB>
                  </a:tcPr>
                </a:tc>
              </a:tr>
            </a:tbl>
          </a:graphicData>
        </a:graphic>
      </p:graphicFrame>
      <p:pic>
        <p:nvPicPr>
          <p:cNvPr id="218" name="Google Shape;218;p26"/>
          <p:cNvPicPr preferRelativeResize="0"/>
          <p:nvPr/>
        </p:nvPicPr>
        <p:blipFill>
          <a:blip r:embed="rId3">
            <a:alphaModFix/>
          </a:blip>
          <a:stretch>
            <a:fillRect/>
          </a:stretch>
        </p:blipFill>
        <p:spPr>
          <a:xfrm>
            <a:off x="7387750" y="4170025"/>
            <a:ext cx="1609725" cy="895350"/>
          </a:xfrm>
          <a:prstGeom prst="rect">
            <a:avLst/>
          </a:prstGeom>
          <a:noFill/>
          <a:ln>
            <a:noFill/>
          </a:ln>
        </p:spPr>
      </p:pic>
      <p:pic>
        <p:nvPicPr>
          <p:cNvPr id="219" name="Google Shape;219;p26"/>
          <p:cNvPicPr preferRelativeResize="0"/>
          <p:nvPr/>
        </p:nvPicPr>
        <p:blipFill>
          <a:blip r:embed="rId4">
            <a:alphaModFix/>
          </a:blip>
          <a:stretch>
            <a:fillRect/>
          </a:stretch>
        </p:blipFill>
        <p:spPr>
          <a:xfrm>
            <a:off x="2368650" y="4046188"/>
            <a:ext cx="1952625" cy="838200"/>
          </a:xfrm>
          <a:prstGeom prst="rect">
            <a:avLst/>
          </a:prstGeom>
          <a:noFill/>
          <a:ln>
            <a:noFill/>
          </a:ln>
        </p:spPr>
      </p:pic>
      <p:pic>
        <p:nvPicPr>
          <p:cNvPr id="220" name="Google Shape;220;p26"/>
          <p:cNvPicPr preferRelativeResize="0"/>
          <p:nvPr/>
        </p:nvPicPr>
        <p:blipFill>
          <a:blip r:embed="rId5">
            <a:alphaModFix/>
          </a:blip>
          <a:stretch>
            <a:fillRect/>
          </a:stretch>
        </p:blipFill>
        <p:spPr>
          <a:xfrm>
            <a:off x="5054738" y="4231925"/>
            <a:ext cx="1457325" cy="77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237025" y="734775"/>
            <a:ext cx="2228100" cy="474000"/>
          </a:xfrm>
          <a:prstGeom prst="rect">
            <a:avLst/>
          </a:prstGeom>
          <a:solidFill>
            <a:schemeClr val="dk1"/>
          </a:solidFill>
          <a:ln cap="flat" cmpd="sng" w="19050">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rgbClr val="FFFFFF"/>
                </a:solidFill>
              </a:rPr>
              <a:t>Alfred Wegener</a:t>
            </a:r>
            <a:endParaRPr sz="2000">
              <a:solidFill>
                <a:srgbClr val="FFFFFF"/>
              </a:solidFill>
            </a:endParaRPr>
          </a:p>
        </p:txBody>
      </p:sp>
      <p:pic>
        <p:nvPicPr>
          <p:cNvPr id="226" name="Google Shape;226;p27"/>
          <p:cNvPicPr preferRelativeResize="0"/>
          <p:nvPr/>
        </p:nvPicPr>
        <p:blipFill>
          <a:blip r:embed="rId3">
            <a:alphaModFix/>
          </a:blip>
          <a:stretch>
            <a:fillRect/>
          </a:stretch>
        </p:blipFill>
        <p:spPr>
          <a:xfrm>
            <a:off x="485703" y="1441875"/>
            <a:ext cx="1730750" cy="2093850"/>
          </a:xfrm>
          <a:prstGeom prst="rect">
            <a:avLst/>
          </a:prstGeom>
          <a:noFill/>
          <a:ln>
            <a:noFill/>
          </a:ln>
        </p:spPr>
      </p:pic>
      <p:graphicFrame>
        <p:nvGraphicFramePr>
          <p:cNvPr id="227" name="Google Shape;227;p27"/>
          <p:cNvGraphicFramePr/>
          <p:nvPr/>
        </p:nvGraphicFramePr>
        <p:xfrm>
          <a:off x="3139375" y="1075850"/>
          <a:ext cx="3000000" cy="3000000"/>
        </p:xfrm>
        <a:graphic>
          <a:graphicData uri="http://schemas.openxmlformats.org/drawingml/2006/table">
            <a:tbl>
              <a:tblPr>
                <a:noFill/>
                <a:tableStyleId>{6E98BB36-D095-4F9C-AFD6-55BFBF4274B4}</a:tableStyleId>
              </a:tblPr>
              <a:tblGrid>
                <a:gridCol w="2161475"/>
                <a:gridCol w="3631675"/>
              </a:tblGrid>
              <a:tr h="960625">
                <a:tc>
                  <a:txBody>
                    <a:bodyPr/>
                    <a:lstStyle/>
                    <a:p>
                      <a:pPr indent="0" lvl="0" marL="0" rtl="0" algn="l">
                        <a:spcBef>
                          <a:spcPts val="0"/>
                        </a:spcBef>
                        <a:spcAft>
                          <a:spcPts val="0"/>
                        </a:spcAft>
                        <a:buNone/>
                      </a:pPr>
                      <a:r>
                        <a:rPr lang="en">
                          <a:solidFill>
                            <a:srgbClr val="FFFFFF"/>
                          </a:solidFill>
                        </a:rPr>
                        <a:t>1. Who was Alfred Wegener and what did he discover?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208700">
                <a:tc>
                  <a:txBody>
                    <a:bodyPr/>
                    <a:lstStyle/>
                    <a:p>
                      <a:pPr indent="0" lvl="0" marL="0" rtl="0" algn="l">
                        <a:spcBef>
                          <a:spcPts val="0"/>
                        </a:spcBef>
                        <a:spcAft>
                          <a:spcPts val="0"/>
                        </a:spcAft>
                        <a:buNone/>
                      </a:pPr>
                      <a:r>
                        <a:rPr lang="en"/>
                        <a:t>2. What book did Wegener publish, and why was it important?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5200">
                          <a:latin typeface="Times New Roman"/>
                          <a:ea typeface="Times New Roman"/>
                          <a:cs typeface="Times New Roman"/>
                          <a:sym typeface="Times New Roman"/>
                        </a:rPr>
                        <a:t>SKIP</a:t>
                      </a:r>
                      <a:endParaRPr sz="5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456750">
                <a:tc>
                  <a:txBody>
                    <a:bodyPr/>
                    <a:lstStyle/>
                    <a:p>
                      <a:pPr indent="0" lvl="0" marL="0" rtl="0" algn="l">
                        <a:spcBef>
                          <a:spcPts val="0"/>
                        </a:spcBef>
                        <a:spcAft>
                          <a:spcPts val="0"/>
                        </a:spcAft>
                        <a:buNone/>
                      </a:pPr>
                      <a:r>
                        <a:rPr lang="en">
                          <a:solidFill>
                            <a:srgbClr val="FFFFFF"/>
                          </a:solidFill>
                        </a:rPr>
                        <a:t>3. What was “Pangea”, and what evidence did Wegener have of its discovery?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28" name="Google Shape;228;p27">
            <a:hlinkClick r:id="rId4"/>
          </p:cNvPr>
          <p:cNvPicPr preferRelativeResize="0"/>
          <p:nvPr/>
        </p:nvPicPr>
        <p:blipFill>
          <a:blip r:embed="rId5">
            <a:alphaModFix/>
          </a:blip>
          <a:stretch>
            <a:fillRect/>
          </a:stretch>
        </p:blipFill>
        <p:spPr>
          <a:xfrm>
            <a:off x="893036" y="3768813"/>
            <a:ext cx="916089" cy="1017875"/>
          </a:xfrm>
          <a:prstGeom prst="rect">
            <a:avLst/>
          </a:prstGeom>
          <a:noFill/>
          <a:ln>
            <a:noFill/>
          </a:ln>
        </p:spPr>
      </p:pic>
      <p:pic>
        <p:nvPicPr>
          <p:cNvPr id="229" name="Google Shape;229;p27"/>
          <p:cNvPicPr preferRelativeResize="0"/>
          <p:nvPr/>
        </p:nvPicPr>
        <p:blipFill>
          <a:blip r:embed="rId6">
            <a:alphaModFix/>
          </a:blip>
          <a:stretch>
            <a:fillRect/>
          </a:stretch>
        </p:blipFill>
        <p:spPr>
          <a:xfrm>
            <a:off x="4300062" y="78750"/>
            <a:ext cx="3471774" cy="787925"/>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28">
            <a:hlinkClick r:id="rId3"/>
          </p:cNvPr>
          <p:cNvPicPr preferRelativeResize="0"/>
          <p:nvPr/>
        </p:nvPicPr>
        <p:blipFill>
          <a:blip r:embed="rId4">
            <a:alphaModFix/>
          </a:blip>
          <a:stretch>
            <a:fillRect/>
          </a:stretch>
        </p:blipFill>
        <p:spPr>
          <a:xfrm>
            <a:off x="0" y="0"/>
            <a:ext cx="8762999" cy="4929201"/>
          </a:xfrm>
          <a:prstGeom prst="rect">
            <a:avLst/>
          </a:prstGeom>
          <a:noFill/>
          <a:ln>
            <a:noFill/>
          </a:ln>
        </p:spPr>
      </p:pic>
      <p:sp>
        <p:nvSpPr>
          <p:cNvPr id="235" name="Google Shape;235;p28"/>
          <p:cNvSpPr txBox="1"/>
          <p:nvPr/>
        </p:nvSpPr>
        <p:spPr>
          <a:xfrm>
            <a:off x="5214600" y="260725"/>
            <a:ext cx="3413100" cy="1564500"/>
          </a:xfrm>
          <a:prstGeom prst="rect">
            <a:avLst/>
          </a:prstGeom>
          <a:solidFill>
            <a:srgbClr val="FFFFFF"/>
          </a:solidFill>
          <a:ln cap="flat" cmpd="sng" w="2857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angers"/>
                <a:ea typeface="Bangers"/>
                <a:cs typeface="Bangers"/>
                <a:sym typeface="Bangers"/>
              </a:rPr>
              <a:t>Click on the picture to access i</a:t>
            </a:r>
            <a:r>
              <a:rPr lang="en" sz="1800" u="sng">
                <a:solidFill>
                  <a:schemeClr val="hlink"/>
                </a:solidFill>
                <a:latin typeface="Bangers"/>
                <a:ea typeface="Bangers"/>
                <a:cs typeface="Bangers"/>
                <a:sym typeface="Bangers"/>
                <a:hlinkClick r:id="rId5"/>
              </a:rPr>
              <a:t>ris’ interactive guide</a:t>
            </a:r>
            <a:r>
              <a:rPr lang="en" sz="1800">
                <a:latin typeface="Bangers"/>
                <a:ea typeface="Bangers"/>
                <a:cs typeface="Bangers"/>
                <a:sym typeface="Bangers"/>
              </a:rPr>
              <a:t> on earthquakes from 2001-2011. Use the interactive to complete the graphic organizer and questions on the following slides.</a:t>
            </a:r>
            <a:endParaRPr sz="1800">
              <a:latin typeface="Bangers"/>
              <a:ea typeface="Bangers"/>
              <a:cs typeface="Bangers"/>
              <a:sym typeface="Bangers"/>
            </a:endParaRPr>
          </a:p>
        </p:txBody>
      </p:sp>
      <p:sp>
        <p:nvSpPr>
          <p:cNvPr id="236" name="Google Shape;236;p28"/>
          <p:cNvSpPr txBox="1"/>
          <p:nvPr/>
        </p:nvSpPr>
        <p:spPr>
          <a:xfrm>
            <a:off x="442600" y="260725"/>
            <a:ext cx="1868400" cy="983700"/>
          </a:xfrm>
          <a:prstGeom prst="rect">
            <a:avLst/>
          </a:prstGeom>
          <a:solidFill>
            <a:srgbClr val="FFFFFF"/>
          </a:solid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u="sng">
                <a:latin typeface="Bangers"/>
                <a:ea typeface="Bangers"/>
                <a:cs typeface="Bangers"/>
                <a:sym typeface="Bangers"/>
              </a:rPr>
              <a:t>Task THREE...</a:t>
            </a:r>
            <a:endParaRPr sz="2600">
              <a:latin typeface="Bangers"/>
              <a:ea typeface="Bangers"/>
              <a:cs typeface="Bangers"/>
              <a:sym typeface="Bangers"/>
            </a:endParaRPr>
          </a:p>
          <a:p>
            <a:pPr indent="0" lvl="0" marL="0" rtl="0" algn="ctr">
              <a:spcBef>
                <a:spcPts val="0"/>
              </a:spcBef>
              <a:spcAft>
                <a:spcPts val="0"/>
              </a:spcAft>
              <a:buNone/>
            </a:pPr>
            <a:r>
              <a:rPr lang="en" sz="2600">
                <a:latin typeface="Bangers"/>
                <a:ea typeface="Bangers"/>
                <a:cs typeface="Bangers"/>
                <a:sym typeface="Bangers"/>
              </a:rPr>
              <a:t>Earthquake!</a:t>
            </a:r>
            <a:endParaRPr sz="2600">
              <a:latin typeface="Bangers"/>
              <a:ea typeface="Bangers"/>
              <a:cs typeface="Bangers"/>
              <a:sym typeface="Banger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6336000" y="9958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Analyzing the Data</a:t>
            </a:r>
            <a:endParaRPr/>
          </a:p>
        </p:txBody>
      </p:sp>
      <p:sp>
        <p:nvSpPr>
          <p:cNvPr id="242" name="Google Shape;242;p29"/>
          <p:cNvSpPr txBox="1"/>
          <p:nvPr>
            <p:ph idx="1" type="body"/>
          </p:nvPr>
        </p:nvSpPr>
        <p:spPr>
          <a:xfrm>
            <a:off x="6271575" y="190605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Using the data collected from the earthquake interactive, answer the questions to the left in complete sentences. </a:t>
            </a:r>
            <a:endParaRPr/>
          </a:p>
        </p:txBody>
      </p:sp>
      <p:graphicFrame>
        <p:nvGraphicFramePr>
          <p:cNvPr id="243" name="Google Shape;243;p29"/>
          <p:cNvGraphicFramePr/>
          <p:nvPr/>
        </p:nvGraphicFramePr>
        <p:xfrm>
          <a:off x="241450" y="137250"/>
          <a:ext cx="3000000" cy="3000000"/>
        </p:xfrm>
        <a:graphic>
          <a:graphicData uri="http://schemas.openxmlformats.org/drawingml/2006/table">
            <a:tbl>
              <a:tblPr>
                <a:noFill/>
                <a:tableStyleId>{6E98BB36-D095-4F9C-AFD6-55BFBF4274B4}</a:tableStyleId>
              </a:tblPr>
              <a:tblGrid>
                <a:gridCol w="2334100"/>
                <a:gridCol w="3565675"/>
              </a:tblGrid>
              <a:tr h="381000">
                <a:tc>
                  <a:txBody>
                    <a:bodyPr/>
                    <a:lstStyle/>
                    <a:p>
                      <a:pPr indent="0" lvl="0" marL="0" rtl="0" algn="l">
                        <a:spcBef>
                          <a:spcPts val="0"/>
                        </a:spcBef>
                        <a:spcAft>
                          <a:spcPts val="0"/>
                        </a:spcAft>
                        <a:buNone/>
                      </a:pPr>
                      <a:r>
                        <a:rPr lang="en">
                          <a:solidFill>
                            <a:srgbClr val="FFFFFF"/>
                          </a:solidFill>
                        </a:rPr>
                        <a:t>1. During which earthquake did the most casualties occur?</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2. During which earthquake did the least casualties occur?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FFFFFF"/>
                          </a:solidFill>
                        </a:rPr>
                        <a:t>3. During which earthquake did the most damage occur?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4. During which earthquake did the least damage occur?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rgbClr val="FFFFFF"/>
                          </a:solidFill>
                        </a:rPr>
                        <a:t>5. Along which boundary did the most earthquakes occur? </a:t>
                      </a:r>
                      <a:endParaRPr>
                        <a:solidFill>
                          <a:srgbClr val="FFFFFF"/>
                        </a:solidFill>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81125">
                <a:tc>
                  <a:txBody>
                    <a:bodyPr/>
                    <a:lstStyle/>
                    <a:p>
                      <a:pPr indent="0" lvl="0" marL="0" rtl="0" algn="l">
                        <a:spcBef>
                          <a:spcPts val="0"/>
                        </a:spcBef>
                        <a:spcAft>
                          <a:spcPts val="0"/>
                        </a:spcAft>
                        <a:buNone/>
                      </a:pPr>
                      <a:r>
                        <a:rPr lang="en"/>
                        <a:t>6. Along which boundary did the fewest earthquakes occur?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244" name="Google Shape;244;p29"/>
          <p:cNvPicPr preferRelativeResize="0"/>
          <p:nvPr/>
        </p:nvPicPr>
        <p:blipFill>
          <a:blip r:embed="rId3">
            <a:alphaModFix/>
          </a:blip>
          <a:stretch>
            <a:fillRect/>
          </a:stretch>
        </p:blipFill>
        <p:spPr>
          <a:xfrm>
            <a:off x="6465888" y="3197775"/>
            <a:ext cx="2295525" cy="151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rot="-5400000">
            <a:off x="-916500" y="1818300"/>
            <a:ext cx="4064100" cy="1506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600" u="sng"/>
              <a:t>Task One</a:t>
            </a:r>
            <a:r>
              <a:rPr lang="en" sz="3600"/>
              <a:t>: </a:t>
            </a:r>
            <a:r>
              <a:rPr b="0" lang="en" sz="3600"/>
              <a:t>What do YOU know about Earth</a:t>
            </a:r>
            <a:r>
              <a:rPr b="0" lang="en" sz="3600"/>
              <a:t>?</a:t>
            </a:r>
            <a:endParaRPr b="0" sz="3600"/>
          </a:p>
        </p:txBody>
      </p:sp>
      <p:sp>
        <p:nvSpPr>
          <p:cNvPr id="118" name="Google Shape;118;p17"/>
          <p:cNvSpPr txBox="1"/>
          <p:nvPr/>
        </p:nvSpPr>
        <p:spPr>
          <a:xfrm>
            <a:off x="2765450" y="308150"/>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FIRST...</a:t>
            </a:r>
            <a:endParaRPr sz="2600">
              <a:latin typeface="Bangers"/>
              <a:ea typeface="Bangers"/>
              <a:cs typeface="Bangers"/>
              <a:sym typeface="Bangers"/>
            </a:endParaRPr>
          </a:p>
        </p:txBody>
      </p:sp>
      <p:sp>
        <p:nvSpPr>
          <p:cNvPr id="119" name="Google Shape;119;p17"/>
          <p:cNvSpPr txBox="1"/>
          <p:nvPr/>
        </p:nvSpPr>
        <p:spPr>
          <a:xfrm>
            <a:off x="6943250" y="2439725"/>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SECOND</a:t>
            </a:r>
            <a:r>
              <a:rPr lang="en" sz="2600">
                <a:latin typeface="Bangers"/>
                <a:ea typeface="Bangers"/>
                <a:cs typeface="Bangers"/>
                <a:sym typeface="Bangers"/>
              </a:rPr>
              <a:t>...</a:t>
            </a:r>
            <a:endParaRPr sz="2600">
              <a:latin typeface="Bangers"/>
              <a:ea typeface="Bangers"/>
              <a:cs typeface="Bangers"/>
              <a:sym typeface="Bangers"/>
            </a:endParaRPr>
          </a:p>
        </p:txBody>
      </p:sp>
      <p:pic>
        <p:nvPicPr>
          <p:cNvPr id="120" name="Google Shape;120;p17">
            <a:hlinkClick r:id="rId3"/>
          </p:cNvPr>
          <p:cNvPicPr preferRelativeResize="0"/>
          <p:nvPr/>
        </p:nvPicPr>
        <p:blipFill>
          <a:blip r:embed="rId4">
            <a:alphaModFix/>
          </a:blip>
          <a:stretch>
            <a:fillRect/>
          </a:stretch>
        </p:blipFill>
        <p:spPr>
          <a:xfrm>
            <a:off x="2590725" y="3044225"/>
            <a:ext cx="1905000" cy="1905000"/>
          </a:xfrm>
          <a:prstGeom prst="rect">
            <a:avLst/>
          </a:prstGeom>
          <a:noFill/>
          <a:ln>
            <a:noFill/>
          </a:ln>
        </p:spPr>
      </p:pic>
      <p:sp>
        <p:nvSpPr>
          <p:cNvPr id="121" name="Google Shape;121;p17"/>
          <p:cNvSpPr/>
          <p:nvPr/>
        </p:nvSpPr>
        <p:spPr>
          <a:xfrm>
            <a:off x="4942025" y="3650225"/>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txBox="1"/>
          <p:nvPr/>
        </p:nvSpPr>
        <p:spPr>
          <a:xfrm>
            <a:off x="6202700" y="3211500"/>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Answer the question “What do you know about Earth’s history?” in your own words using the Answer Garden to the right. Your answers must be 20 characters or less, so be specific! </a:t>
            </a:r>
            <a:endParaRPr/>
          </a:p>
        </p:txBody>
      </p:sp>
      <p:sp>
        <p:nvSpPr>
          <p:cNvPr id="123" name="Google Shape;123;p17"/>
          <p:cNvSpPr/>
          <p:nvPr/>
        </p:nvSpPr>
        <p:spPr>
          <a:xfrm rot="-10798939">
            <a:off x="4942016" y="1119803"/>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nvSpPr>
        <p:spPr>
          <a:xfrm>
            <a:off x="2024900" y="1021088"/>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Skip this edpuzzle.</a:t>
            </a:r>
            <a:endParaRPr/>
          </a:p>
          <a:p>
            <a:pPr indent="0" lvl="0" marL="0" rtl="0" algn="l">
              <a:spcBef>
                <a:spcPts val="0"/>
              </a:spcBef>
              <a:spcAft>
                <a:spcPts val="0"/>
              </a:spcAft>
              <a:buNone/>
            </a:pPr>
            <a:r>
              <a:t/>
            </a:r>
            <a:endParaRPr/>
          </a:p>
        </p:txBody>
      </p:sp>
      <p:pic>
        <p:nvPicPr>
          <p:cNvPr id="125" name="Google Shape;125;p17">
            <a:hlinkClick r:id="rId5"/>
          </p:cNvPr>
          <p:cNvPicPr preferRelativeResize="0"/>
          <p:nvPr/>
        </p:nvPicPr>
        <p:blipFill>
          <a:blip r:embed="rId6">
            <a:alphaModFix/>
          </a:blip>
          <a:stretch>
            <a:fillRect/>
          </a:stretch>
        </p:blipFill>
        <p:spPr>
          <a:xfrm>
            <a:off x="6202691" y="367450"/>
            <a:ext cx="1905000"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265500" y="79292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Comparing Earth’s Interior </a:t>
            </a:r>
            <a:endParaRPr/>
          </a:p>
        </p:txBody>
      </p:sp>
      <p:pic>
        <p:nvPicPr>
          <p:cNvPr id="131" name="Google Shape;131;p18">
            <a:hlinkClick r:id="rId3"/>
          </p:cNvPr>
          <p:cNvPicPr preferRelativeResize="0"/>
          <p:nvPr/>
        </p:nvPicPr>
        <p:blipFill>
          <a:blip r:embed="rId4">
            <a:alphaModFix/>
          </a:blip>
          <a:stretch>
            <a:fillRect/>
          </a:stretch>
        </p:blipFill>
        <p:spPr>
          <a:xfrm>
            <a:off x="4925225" y="564025"/>
            <a:ext cx="3795537" cy="3568950"/>
          </a:xfrm>
          <a:prstGeom prst="rect">
            <a:avLst/>
          </a:prstGeom>
          <a:noFill/>
          <a:ln cap="flat" cmpd="sng" w="19050">
            <a:solidFill>
              <a:schemeClr val="accent1"/>
            </a:solidFill>
            <a:prstDash val="lgDash"/>
            <a:round/>
            <a:headEnd len="sm" w="sm" type="none"/>
            <a:tailEnd len="sm" w="sm" type="none"/>
          </a:ln>
        </p:spPr>
      </p:pic>
      <p:sp>
        <p:nvSpPr>
          <p:cNvPr id="132" name="Google Shape;132;p18"/>
          <p:cNvSpPr txBox="1"/>
          <p:nvPr>
            <p:ph idx="1" type="subTitle"/>
          </p:nvPr>
        </p:nvSpPr>
        <p:spPr>
          <a:xfrm>
            <a:off x="265500" y="2581300"/>
            <a:ext cx="42144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Click on the icon of Earth’s Interior to the right. </a:t>
            </a:r>
            <a:endParaRPr/>
          </a:p>
          <a:p>
            <a:pPr indent="0" lvl="0" marL="0" rtl="0" algn="l">
              <a:spcBef>
                <a:spcPts val="0"/>
              </a:spcBef>
              <a:spcAft>
                <a:spcPts val="0"/>
              </a:spcAft>
              <a:buNone/>
            </a:pPr>
            <a:r>
              <a:rPr lang="en"/>
              <a:t>2. Then, on the next slide, complete the graphic organizer for each section of Earth’s Interior.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rot="-5400000">
            <a:off x="-1200900" y="2200400"/>
            <a:ext cx="3605400" cy="4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Graphic Organizer</a:t>
            </a:r>
            <a:endParaRPr sz="3000"/>
          </a:p>
        </p:txBody>
      </p:sp>
      <p:graphicFrame>
        <p:nvGraphicFramePr>
          <p:cNvPr id="138" name="Google Shape;138;p19"/>
          <p:cNvGraphicFramePr/>
          <p:nvPr/>
        </p:nvGraphicFramePr>
        <p:xfrm>
          <a:off x="1236900" y="1643850"/>
          <a:ext cx="3000000" cy="3000000"/>
        </p:xfrm>
        <a:graphic>
          <a:graphicData uri="http://schemas.openxmlformats.org/drawingml/2006/table">
            <a:tbl>
              <a:tblPr>
                <a:noFill/>
                <a:tableStyleId>{6E98BB36-D095-4F9C-AFD6-55BFBF4274B4}</a:tableStyleId>
              </a:tblPr>
              <a:tblGrid>
                <a:gridCol w="1643350"/>
                <a:gridCol w="1524825"/>
                <a:gridCol w="1524825"/>
                <a:gridCol w="1524825"/>
                <a:gridCol w="1524825"/>
              </a:tblGrid>
              <a:tr h="381000">
                <a:tc>
                  <a:txBody>
                    <a:bodyPr/>
                    <a:lstStyle/>
                    <a:p>
                      <a:pPr indent="0" lvl="0" marL="0" rtl="0" algn="ctr">
                        <a:spcBef>
                          <a:spcPts val="0"/>
                        </a:spcBef>
                        <a:spcAft>
                          <a:spcPts val="0"/>
                        </a:spcAft>
                        <a:buNone/>
                      </a:pPr>
                      <a:r>
                        <a:t/>
                      </a:r>
                      <a:endParaRPr>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Crust</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mantle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Outer Core</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Inner Core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Thickness (km)</a:t>
                      </a:r>
                      <a:endParaRPr sz="1800">
                        <a:latin typeface="Bangers"/>
                        <a:ea typeface="Bangers"/>
                        <a:cs typeface="Bangers"/>
                        <a:sym typeface="Bangers"/>
                      </a:endParaRPr>
                    </a:p>
                    <a:p>
                      <a:pPr indent="0" lvl="0" marL="0" rtl="0" algn="ctr">
                        <a:spcBef>
                          <a:spcPts val="0"/>
                        </a:spcBef>
                        <a:spcAft>
                          <a:spcPts val="0"/>
                        </a:spcAft>
                        <a:buNone/>
                      </a:pPr>
                      <a:r>
                        <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Description</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Image</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39" name="Google Shape;139;p19"/>
          <p:cNvPicPr preferRelativeResize="0"/>
          <p:nvPr/>
        </p:nvPicPr>
        <p:blipFill>
          <a:blip r:embed="rId3">
            <a:alphaModFix/>
          </a:blip>
          <a:stretch>
            <a:fillRect/>
          </a:stretch>
        </p:blipFill>
        <p:spPr>
          <a:xfrm>
            <a:off x="1967325" y="105000"/>
            <a:ext cx="6303250" cy="1284325"/>
          </a:xfrm>
          <a:prstGeom prst="rect">
            <a:avLst/>
          </a:prstGeom>
          <a:noFill/>
          <a:ln cap="flat" cmpd="sng" w="38100">
            <a:solidFill>
              <a:srgbClr val="6AA84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Crust and Mantle</a:t>
            </a:r>
            <a:endParaRPr/>
          </a:p>
        </p:txBody>
      </p:sp>
      <p:sp>
        <p:nvSpPr>
          <p:cNvPr id="145" name="Google Shape;145;p20"/>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AutoNum type="arabicPeriod"/>
            </a:pPr>
            <a:r>
              <a:rPr lang="en"/>
              <a:t>First, click on the icon to the right. </a:t>
            </a:r>
            <a:endParaRPr/>
          </a:p>
          <a:p>
            <a:pPr indent="-361950" lvl="0" marL="457200" rtl="0" algn="l">
              <a:spcBef>
                <a:spcPts val="0"/>
              </a:spcBef>
              <a:spcAft>
                <a:spcPts val="0"/>
              </a:spcAft>
              <a:buSzPts val="2100"/>
              <a:buAutoNum type="arabicPeriod"/>
            </a:pPr>
            <a:r>
              <a:rPr lang="en"/>
              <a:t>Then, complete the graphic organizer and matching activities that follow on the next two slides. </a:t>
            </a:r>
            <a:endParaRPr/>
          </a:p>
        </p:txBody>
      </p:sp>
      <p:pic>
        <p:nvPicPr>
          <p:cNvPr id="146" name="Google Shape;146;p20">
            <a:hlinkClick r:id="rId3"/>
          </p:cNvPr>
          <p:cNvPicPr preferRelativeResize="0"/>
          <p:nvPr/>
        </p:nvPicPr>
        <p:blipFill>
          <a:blip r:embed="rId4">
            <a:alphaModFix/>
          </a:blip>
          <a:stretch>
            <a:fillRect/>
          </a:stretch>
        </p:blipFill>
        <p:spPr>
          <a:xfrm>
            <a:off x="4812625" y="1397362"/>
            <a:ext cx="4268625" cy="212197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Graphic Organizer, Part II (Crust and Mantle)</a:t>
            </a:r>
            <a:endParaRPr/>
          </a:p>
        </p:txBody>
      </p:sp>
      <p:graphicFrame>
        <p:nvGraphicFramePr>
          <p:cNvPr id="152" name="Google Shape;152;p21"/>
          <p:cNvGraphicFramePr/>
          <p:nvPr/>
        </p:nvGraphicFramePr>
        <p:xfrm>
          <a:off x="762850" y="980175"/>
          <a:ext cx="3000000" cy="3000000"/>
        </p:xfrm>
        <a:graphic>
          <a:graphicData uri="http://schemas.openxmlformats.org/drawingml/2006/table">
            <a:tbl>
              <a:tblPr>
                <a:noFill/>
                <a:tableStyleId>{6E98BB36-D095-4F9C-AFD6-55BFBF4274B4}</a:tableStyleId>
              </a:tblPr>
              <a:tblGrid>
                <a:gridCol w="1643350"/>
                <a:gridCol w="1524825"/>
                <a:gridCol w="1524825"/>
                <a:gridCol w="1524825"/>
                <a:gridCol w="1524825"/>
              </a:tblGrid>
              <a:tr h="381000">
                <a:tc>
                  <a:txBody>
                    <a:bodyPr/>
                    <a:lstStyle/>
                    <a:p>
                      <a:pPr indent="0" lvl="0" marL="0" rtl="0" algn="ctr">
                        <a:spcBef>
                          <a:spcPts val="0"/>
                        </a:spcBef>
                        <a:spcAft>
                          <a:spcPts val="0"/>
                        </a:spcAft>
                        <a:buNone/>
                      </a:pPr>
                      <a:r>
                        <a:t/>
                      </a:r>
                      <a:endParaRPr>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Crust</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Lithosphere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rgbClr val="FFFFFF"/>
                          </a:solidFill>
                          <a:latin typeface="Bangers"/>
                          <a:ea typeface="Bangers"/>
                          <a:cs typeface="Bangers"/>
                          <a:sym typeface="Bangers"/>
                        </a:rPr>
                        <a:t>asthenosphere</a:t>
                      </a:r>
                      <a:endParaRPr sz="1600">
                        <a:solidFill>
                          <a:srgbClr val="FFFFFF"/>
                        </a:solidFill>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lang="en" sz="1600">
                          <a:latin typeface="Bangers"/>
                          <a:ea typeface="Bangers"/>
                          <a:cs typeface="Bangers"/>
                          <a:sym typeface="Bangers"/>
                        </a:rPr>
                        <a:t>mantle</a:t>
                      </a:r>
                      <a:endParaRPr sz="16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Thickness (km)</a:t>
                      </a:r>
                      <a:endParaRPr sz="1800">
                        <a:latin typeface="Bangers"/>
                        <a:ea typeface="Bangers"/>
                        <a:cs typeface="Bangers"/>
                        <a:sym typeface="Bangers"/>
                      </a:endParaRPr>
                    </a:p>
                    <a:p>
                      <a:pPr indent="0" lvl="0" marL="0" rtl="0" algn="ctr">
                        <a:spcBef>
                          <a:spcPts val="0"/>
                        </a:spcBef>
                        <a:spcAft>
                          <a:spcPts val="0"/>
                        </a:spcAft>
                        <a:buNone/>
                      </a:pPr>
                      <a:r>
                        <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p>
                      <a:pPr indent="0" lvl="0" marL="0" rtl="0" algn="ctr">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Description</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t/>
                      </a:r>
                      <a:endParaRPr sz="1800">
                        <a:latin typeface="Bangers"/>
                        <a:ea typeface="Bangers"/>
                        <a:cs typeface="Bangers"/>
                        <a:sym typeface="Bangers"/>
                      </a:endParaRPr>
                    </a:p>
                    <a:p>
                      <a:pPr indent="0" lvl="0" marL="0" rtl="0" algn="ctr">
                        <a:spcBef>
                          <a:spcPts val="0"/>
                        </a:spcBef>
                        <a:spcAft>
                          <a:spcPts val="0"/>
                        </a:spcAft>
                        <a:buNone/>
                      </a:pPr>
                      <a:r>
                        <a:rPr lang="en" sz="1800">
                          <a:latin typeface="Bangers"/>
                          <a:ea typeface="Bangers"/>
                          <a:cs typeface="Bangers"/>
                          <a:sym typeface="Bangers"/>
                        </a:rPr>
                        <a:t>Image</a:t>
                      </a:r>
                      <a:endParaRPr sz="1800">
                        <a:latin typeface="Bangers"/>
                        <a:ea typeface="Bangers"/>
                        <a:cs typeface="Bangers"/>
                        <a:sym typeface="Bangers"/>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153" name="Google Shape;153;p21"/>
          <p:cNvPicPr preferRelativeResize="0"/>
          <p:nvPr/>
        </p:nvPicPr>
        <p:blipFill>
          <a:blip r:embed="rId3">
            <a:alphaModFix/>
          </a:blip>
          <a:stretch>
            <a:fillRect/>
          </a:stretch>
        </p:blipFill>
        <p:spPr>
          <a:xfrm>
            <a:off x="1706575" y="112125"/>
            <a:ext cx="6690051" cy="7573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2"/>
          <p:cNvPicPr preferRelativeResize="0"/>
          <p:nvPr/>
        </p:nvPicPr>
        <p:blipFill>
          <a:blip r:embed="rId3">
            <a:alphaModFix/>
          </a:blip>
          <a:stretch>
            <a:fillRect/>
          </a:stretch>
        </p:blipFill>
        <p:spPr>
          <a:xfrm>
            <a:off x="2233100" y="-111200"/>
            <a:ext cx="6889500" cy="5143500"/>
          </a:xfrm>
          <a:prstGeom prst="rect">
            <a:avLst/>
          </a:prstGeom>
          <a:noFill/>
          <a:ln>
            <a:noFill/>
          </a:ln>
        </p:spPr>
      </p:pic>
      <p:sp>
        <p:nvSpPr>
          <p:cNvPr id="159" name="Google Shape;159;p22"/>
          <p:cNvSpPr txBox="1"/>
          <p:nvPr/>
        </p:nvSpPr>
        <p:spPr>
          <a:xfrm>
            <a:off x="7265000" y="2606600"/>
            <a:ext cx="1813200" cy="2192400"/>
          </a:xfrm>
          <a:prstGeom prst="rect">
            <a:avLst/>
          </a:prstGeom>
          <a:solidFill>
            <a:srgbClr val="93C47D"/>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F2CC"/>
                </a:solidFill>
                <a:latin typeface="Bangers"/>
                <a:ea typeface="Bangers"/>
                <a:cs typeface="Bangers"/>
                <a:sym typeface="Bangers"/>
              </a:rPr>
              <a:t>Match the layers of the Earth on the left with the appropriate number on the diagram.</a:t>
            </a:r>
            <a:endParaRPr sz="2000">
              <a:solidFill>
                <a:srgbClr val="FFF2CC"/>
              </a:solidFill>
              <a:latin typeface="Bangers"/>
              <a:ea typeface="Bangers"/>
              <a:cs typeface="Bangers"/>
              <a:sym typeface="Bangers"/>
            </a:endParaRPr>
          </a:p>
        </p:txBody>
      </p:sp>
      <p:sp>
        <p:nvSpPr>
          <p:cNvPr id="160" name="Google Shape;160;p22"/>
          <p:cNvSpPr txBox="1"/>
          <p:nvPr/>
        </p:nvSpPr>
        <p:spPr>
          <a:xfrm>
            <a:off x="193075" y="7260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Asthenosphere</a:t>
            </a:r>
            <a:endParaRPr/>
          </a:p>
        </p:txBody>
      </p:sp>
      <p:sp>
        <p:nvSpPr>
          <p:cNvPr id="161" name="Google Shape;161;p22"/>
          <p:cNvSpPr txBox="1"/>
          <p:nvPr/>
        </p:nvSpPr>
        <p:spPr>
          <a:xfrm>
            <a:off x="116875" y="92275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Lithosphere</a:t>
            </a:r>
            <a:endParaRPr/>
          </a:p>
        </p:txBody>
      </p:sp>
      <p:sp>
        <p:nvSpPr>
          <p:cNvPr id="162" name="Google Shape;162;p22"/>
          <p:cNvSpPr txBox="1"/>
          <p:nvPr/>
        </p:nvSpPr>
        <p:spPr>
          <a:xfrm>
            <a:off x="116875" y="1762525"/>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Crust   1</a:t>
            </a:r>
            <a:endParaRPr/>
          </a:p>
        </p:txBody>
      </p:sp>
      <p:sp>
        <p:nvSpPr>
          <p:cNvPr id="163" name="Google Shape;163;p22"/>
          <p:cNvSpPr txBox="1"/>
          <p:nvPr/>
        </p:nvSpPr>
        <p:spPr>
          <a:xfrm>
            <a:off x="116875" y="260230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Mantle</a:t>
            </a:r>
            <a:endParaRPr/>
          </a:p>
        </p:txBody>
      </p:sp>
      <p:sp>
        <p:nvSpPr>
          <p:cNvPr id="164" name="Google Shape;164;p22"/>
          <p:cNvSpPr txBox="1"/>
          <p:nvPr/>
        </p:nvSpPr>
        <p:spPr>
          <a:xfrm>
            <a:off x="116875" y="3525050"/>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Outer Core</a:t>
            </a:r>
            <a:endParaRPr/>
          </a:p>
        </p:txBody>
      </p:sp>
      <p:sp>
        <p:nvSpPr>
          <p:cNvPr id="165" name="Google Shape;165;p22"/>
          <p:cNvSpPr txBox="1"/>
          <p:nvPr/>
        </p:nvSpPr>
        <p:spPr>
          <a:xfrm>
            <a:off x="116875" y="3986425"/>
            <a:ext cx="19791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Inner</a:t>
            </a:r>
            <a:r>
              <a:rPr lang="en"/>
              <a:t> Core</a:t>
            </a:r>
            <a:endParaRPr/>
          </a:p>
        </p:txBody>
      </p:sp>
      <p:sp>
        <p:nvSpPr>
          <p:cNvPr id="166" name="Google Shape;166;p22"/>
          <p:cNvSpPr txBox="1"/>
          <p:nvPr/>
        </p:nvSpPr>
        <p:spPr>
          <a:xfrm>
            <a:off x="276925" y="497675"/>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Core</a:t>
            </a:r>
            <a:endParaRPr/>
          </a:p>
        </p:txBody>
      </p:sp>
      <p:sp>
        <p:nvSpPr>
          <p:cNvPr id="167" name="Google Shape;167;p22"/>
          <p:cNvSpPr txBox="1"/>
          <p:nvPr/>
        </p:nvSpPr>
        <p:spPr>
          <a:xfrm>
            <a:off x="224425" y="1362585"/>
            <a:ext cx="1764000" cy="315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Mesosphere</a:t>
            </a:r>
            <a:endParaRPr/>
          </a:p>
        </p:txBody>
      </p:sp>
      <p:sp>
        <p:nvSpPr>
          <p:cNvPr id="168" name="Google Shape;168;p22"/>
          <p:cNvSpPr txBox="1"/>
          <p:nvPr/>
        </p:nvSpPr>
        <p:spPr>
          <a:xfrm>
            <a:off x="3568700" y="428100"/>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1</a:t>
            </a:r>
            <a:endParaRPr sz="1200"/>
          </a:p>
        </p:txBody>
      </p:sp>
      <p:sp>
        <p:nvSpPr>
          <p:cNvPr id="169" name="Google Shape;169;p22"/>
          <p:cNvSpPr txBox="1"/>
          <p:nvPr/>
        </p:nvSpPr>
        <p:spPr>
          <a:xfrm>
            <a:off x="4918350" y="10070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5</a:t>
            </a:r>
            <a:endParaRPr sz="1200"/>
          </a:p>
        </p:txBody>
      </p:sp>
      <p:sp>
        <p:nvSpPr>
          <p:cNvPr id="170" name="Google Shape;170;p22"/>
          <p:cNvSpPr txBox="1"/>
          <p:nvPr/>
        </p:nvSpPr>
        <p:spPr>
          <a:xfrm>
            <a:off x="7265000" y="1184350"/>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a:t>
            </a:r>
            <a:endParaRPr sz="1200"/>
          </a:p>
        </p:txBody>
      </p:sp>
      <p:sp>
        <p:nvSpPr>
          <p:cNvPr id="171" name="Google Shape;171;p22"/>
          <p:cNvSpPr txBox="1"/>
          <p:nvPr/>
        </p:nvSpPr>
        <p:spPr>
          <a:xfrm>
            <a:off x="4491700" y="310183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3a</a:t>
            </a:r>
            <a:endParaRPr sz="1200"/>
          </a:p>
        </p:txBody>
      </p:sp>
      <p:sp>
        <p:nvSpPr>
          <p:cNvPr id="172" name="Google Shape;172;p22"/>
          <p:cNvSpPr txBox="1"/>
          <p:nvPr/>
        </p:nvSpPr>
        <p:spPr>
          <a:xfrm>
            <a:off x="4705025" y="3728363"/>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3b</a:t>
            </a:r>
            <a:endParaRPr sz="1200"/>
          </a:p>
        </p:txBody>
      </p:sp>
      <p:sp>
        <p:nvSpPr>
          <p:cNvPr id="173" name="Google Shape;173;p22"/>
          <p:cNvSpPr txBox="1"/>
          <p:nvPr/>
        </p:nvSpPr>
        <p:spPr>
          <a:xfrm>
            <a:off x="6767175" y="295778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3</a:t>
            </a:r>
            <a:endParaRPr sz="1200"/>
          </a:p>
        </p:txBody>
      </p:sp>
      <p:sp>
        <p:nvSpPr>
          <p:cNvPr id="174" name="Google Shape;174;p22"/>
          <p:cNvSpPr txBox="1"/>
          <p:nvPr/>
        </p:nvSpPr>
        <p:spPr>
          <a:xfrm>
            <a:off x="6269350" y="265988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6</a:t>
            </a:r>
            <a:endParaRPr sz="1200"/>
          </a:p>
        </p:txBody>
      </p:sp>
      <p:sp>
        <p:nvSpPr>
          <p:cNvPr id="175" name="Google Shape;175;p22"/>
          <p:cNvSpPr txBox="1"/>
          <p:nvPr/>
        </p:nvSpPr>
        <p:spPr>
          <a:xfrm>
            <a:off x="5913850" y="3525038"/>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7</a:t>
            </a:r>
            <a:endParaRPr sz="1200"/>
          </a:p>
        </p:txBody>
      </p:sp>
      <p:sp>
        <p:nvSpPr>
          <p:cNvPr id="176" name="Google Shape;176;p22"/>
          <p:cNvSpPr txBox="1"/>
          <p:nvPr/>
        </p:nvSpPr>
        <p:spPr>
          <a:xfrm>
            <a:off x="4207200" y="18963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2</a:t>
            </a:r>
            <a:endParaRPr sz="1200"/>
          </a:p>
        </p:txBody>
      </p:sp>
      <p:sp>
        <p:nvSpPr>
          <p:cNvPr id="177" name="Google Shape;177;p22"/>
          <p:cNvSpPr txBox="1"/>
          <p:nvPr/>
        </p:nvSpPr>
        <p:spPr>
          <a:xfrm>
            <a:off x="7605275" y="49767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4</a:t>
            </a:r>
            <a:endParaRPr sz="1200"/>
          </a:p>
        </p:txBody>
      </p:sp>
      <p:sp>
        <p:nvSpPr>
          <p:cNvPr id="178" name="Google Shape;178;p22"/>
          <p:cNvSpPr txBox="1"/>
          <p:nvPr/>
        </p:nvSpPr>
        <p:spPr>
          <a:xfrm>
            <a:off x="3362100" y="2118025"/>
            <a:ext cx="3555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t>1</a:t>
            </a:r>
            <a:endParaRPr sz="1200"/>
          </a:p>
        </p:txBody>
      </p:sp>
      <p:pic>
        <p:nvPicPr>
          <p:cNvPr id="179" name="Google Shape;179;p22">
            <a:hlinkClick r:id="rId4"/>
          </p:cNvPr>
          <p:cNvPicPr preferRelativeResize="0"/>
          <p:nvPr/>
        </p:nvPicPr>
        <p:blipFill>
          <a:blip r:embed="rId5">
            <a:alphaModFix/>
          </a:blip>
          <a:stretch>
            <a:fillRect/>
          </a:stretch>
        </p:blipFill>
        <p:spPr>
          <a:xfrm>
            <a:off x="8096236" y="166488"/>
            <a:ext cx="916089" cy="1017875"/>
          </a:xfrm>
          <a:prstGeom prst="rect">
            <a:avLst/>
          </a:prstGeom>
          <a:noFill/>
          <a:ln>
            <a:noFill/>
          </a:ln>
        </p:spPr>
      </p:pic>
      <p:sp>
        <p:nvSpPr>
          <p:cNvPr id="180" name="Google Shape;180;p22"/>
          <p:cNvSpPr txBox="1"/>
          <p:nvPr/>
        </p:nvSpPr>
        <p:spPr>
          <a:xfrm>
            <a:off x="116875" y="2223888"/>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Liquid</a:t>
            </a:r>
            <a:endParaRPr/>
          </a:p>
        </p:txBody>
      </p:sp>
      <p:sp>
        <p:nvSpPr>
          <p:cNvPr id="181" name="Google Shape;181;p22"/>
          <p:cNvSpPr txBox="1"/>
          <p:nvPr/>
        </p:nvSpPr>
        <p:spPr>
          <a:xfrm>
            <a:off x="276925" y="3063663"/>
            <a:ext cx="1659000" cy="355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t>Solid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rot="-5400000">
            <a:off x="-916500" y="1818300"/>
            <a:ext cx="4064100" cy="15069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600" u="sng"/>
              <a:t>Task Two</a:t>
            </a:r>
            <a:r>
              <a:rPr lang="en" sz="3600"/>
              <a:t>: </a:t>
            </a:r>
            <a:r>
              <a:rPr b="0" lang="en" sz="3600"/>
              <a:t>What are Plate Tectonics?</a:t>
            </a:r>
            <a:endParaRPr b="0" sz="3600"/>
          </a:p>
        </p:txBody>
      </p:sp>
      <p:sp>
        <p:nvSpPr>
          <p:cNvPr id="187" name="Google Shape;187;p23"/>
          <p:cNvSpPr txBox="1"/>
          <p:nvPr/>
        </p:nvSpPr>
        <p:spPr>
          <a:xfrm>
            <a:off x="2765450" y="308150"/>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FIRST...</a:t>
            </a:r>
            <a:endParaRPr sz="2600">
              <a:latin typeface="Bangers"/>
              <a:ea typeface="Bangers"/>
              <a:cs typeface="Bangers"/>
              <a:sym typeface="Bangers"/>
            </a:endParaRPr>
          </a:p>
        </p:txBody>
      </p:sp>
      <p:sp>
        <p:nvSpPr>
          <p:cNvPr id="188" name="Google Shape;188;p23"/>
          <p:cNvSpPr txBox="1"/>
          <p:nvPr/>
        </p:nvSpPr>
        <p:spPr>
          <a:xfrm>
            <a:off x="6943250" y="2439725"/>
            <a:ext cx="1280100" cy="604500"/>
          </a:xfrm>
          <a:prstGeom prst="rect">
            <a:avLst/>
          </a:prstGeom>
          <a:no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Bangers"/>
                <a:ea typeface="Bangers"/>
                <a:cs typeface="Bangers"/>
                <a:sym typeface="Bangers"/>
              </a:rPr>
              <a:t>SECOND...</a:t>
            </a:r>
            <a:endParaRPr sz="2600">
              <a:latin typeface="Bangers"/>
              <a:ea typeface="Bangers"/>
              <a:cs typeface="Bangers"/>
              <a:sym typeface="Bangers"/>
            </a:endParaRPr>
          </a:p>
        </p:txBody>
      </p:sp>
      <p:pic>
        <p:nvPicPr>
          <p:cNvPr id="189" name="Google Shape;189;p23">
            <a:hlinkClick r:id="rId3"/>
          </p:cNvPr>
          <p:cNvPicPr preferRelativeResize="0"/>
          <p:nvPr/>
        </p:nvPicPr>
        <p:blipFill>
          <a:blip r:embed="rId4">
            <a:alphaModFix/>
          </a:blip>
          <a:stretch>
            <a:fillRect/>
          </a:stretch>
        </p:blipFill>
        <p:spPr>
          <a:xfrm>
            <a:off x="2612875" y="2999975"/>
            <a:ext cx="1905000" cy="1905000"/>
          </a:xfrm>
          <a:prstGeom prst="rect">
            <a:avLst/>
          </a:prstGeom>
          <a:noFill/>
          <a:ln>
            <a:noFill/>
          </a:ln>
        </p:spPr>
      </p:pic>
      <p:sp>
        <p:nvSpPr>
          <p:cNvPr id="190" name="Google Shape;190;p23"/>
          <p:cNvSpPr/>
          <p:nvPr/>
        </p:nvSpPr>
        <p:spPr>
          <a:xfrm>
            <a:off x="4942025" y="3650225"/>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nvSpPr>
        <p:spPr>
          <a:xfrm>
            <a:off x="6202700" y="3211500"/>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Answer the question “What are plate tectonics?” in your own words using the Answer Garden to the right. Your answers must be 20 characters or less, so be specific! </a:t>
            </a:r>
            <a:endParaRPr/>
          </a:p>
        </p:txBody>
      </p:sp>
      <p:sp>
        <p:nvSpPr>
          <p:cNvPr id="192" name="Google Shape;192;p23"/>
          <p:cNvSpPr/>
          <p:nvPr/>
        </p:nvSpPr>
        <p:spPr>
          <a:xfrm rot="-10798939">
            <a:off x="4942016" y="1119803"/>
            <a:ext cx="971700" cy="604500"/>
          </a:xfrm>
          <a:prstGeom prst="leftArrow">
            <a:avLst>
              <a:gd fmla="val 50000"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txBox="1"/>
          <p:nvPr/>
        </p:nvSpPr>
        <p:spPr>
          <a:xfrm>
            <a:off x="2024900" y="1021088"/>
            <a:ext cx="2761200" cy="1694700"/>
          </a:xfrm>
          <a:prstGeom prst="rect">
            <a:avLst/>
          </a:prstGeom>
          <a:noFill/>
          <a:ln cap="flat" cmpd="sng" w="19050">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First, create your EdPuzzle account by clicking the icon to the right. Then, watch the assigned video, “Plate Tectonics Explained”, and answer the questions as posed.</a:t>
            </a:r>
            <a:endParaRPr/>
          </a:p>
        </p:txBody>
      </p:sp>
      <p:pic>
        <p:nvPicPr>
          <p:cNvPr id="194" name="Google Shape;194;p23">
            <a:hlinkClick r:id="rId5"/>
          </p:cNvPr>
          <p:cNvPicPr preferRelativeResize="0"/>
          <p:nvPr/>
        </p:nvPicPr>
        <p:blipFill>
          <a:blip r:embed="rId6">
            <a:alphaModFix/>
          </a:blip>
          <a:stretch>
            <a:fillRect/>
          </a:stretch>
        </p:blipFill>
        <p:spPr>
          <a:xfrm>
            <a:off x="6202691" y="36745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are Plate Tectonics?</a:t>
            </a:r>
            <a:endParaRPr/>
          </a:p>
        </p:txBody>
      </p:sp>
      <p:sp>
        <p:nvSpPr>
          <p:cNvPr id="200" name="Google Shape;200;p2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Click the icon to the right to view an interactive on Plate Tectonics and Boundaries. </a:t>
            </a:r>
            <a:endParaRPr/>
          </a:p>
          <a:p>
            <a:pPr indent="0" lvl="0" marL="0" rtl="0" algn="l">
              <a:spcBef>
                <a:spcPts val="1600"/>
              </a:spcBef>
              <a:spcAft>
                <a:spcPts val="0"/>
              </a:spcAft>
              <a:buNone/>
            </a:pPr>
            <a:r>
              <a:rPr lang="en"/>
              <a:t>2. Review the information and then complete the games as prompted.</a:t>
            </a:r>
            <a:endParaRPr/>
          </a:p>
          <a:p>
            <a:pPr indent="0" lvl="0" marL="0" rtl="0" algn="l">
              <a:spcBef>
                <a:spcPts val="1600"/>
              </a:spcBef>
              <a:spcAft>
                <a:spcPts val="1600"/>
              </a:spcAft>
              <a:buNone/>
            </a:pPr>
            <a:r>
              <a:rPr lang="en"/>
              <a:t>3. Once finished, use the interactive to complete the graphic organizer and questions on the following slides. </a:t>
            </a:r>
            <a:endParaRPr/>
          </a:p>
        </p:txBody>
      </p:sp>
      <p:pic>
        <p:nvPicPr>
          <p:cNvPr id="201" name="Google Shape;201;p24">
            <a:hlinkClick r:id="rId3"/>
          </p:cNvPr>
          <p:cNvPicPr preferRelativeResize="0"/>
          <p:nvPr/>
        </p:nvPicPr>
        <p:blipFill>
          <a:blip r:embed="rId4">
            <a:alphaModFix/>
          </a:blip>
          <a:stretch>
            <a:fillRect/>
          </a:stretch>
        </p:blipFill>
        <p:spPr>
          <a:xfrm>
            <a:off x="3723900" y="877475"/>
            <a:ext cx="4815075" cy="3000050"/>
          </a:xfrm>
          <a:prstGeom prst="rect">
            <a:avLst/>
          </a:prstGeom>
          <a:noFill/>
          <a:ln cap="flat" cmpd="sng" w="19050">
            <a:solidFill>
              <a:schemeClr val="accent1"/>
            </a:solidFill>
            <a:prstDash val="dashDot"/>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