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deac91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deac91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77ed7cf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77ed7cf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f77ed7cf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f77ed7cf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f77ed7cf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f77ed7c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77ed7c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77ed7c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77ed7c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77ed7c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f77ed7cf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f77ed7cf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f77ed7c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f77ed7c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77ed7cf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77ed7cf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77ed7cf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77ed7cf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f77ed7c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f77ed7c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000" y="943250"/>
            <a:ext cx="1841124" cy="24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97470" y="943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58" name="Google Shape;58;p13"/>
          <p:cNvSpPr txBox="1"/>
          <p:nvPr/>
        </p:nvSpPr>
        <p:spPr>
          <a:xfrm flipH="1">
            <a:off x="5481475" y="1754450"/>
            <a:ext cx="29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Provides support for the body.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9" name="Google Shape;129;p22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651" y="904724"/>
            <a:ext cx="1910851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4879458" y="2059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37" name="Google Shape;137;p2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77" y="991249"/>
            <a:ext cx="1791074" cy="2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4737783" y="2250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64" name="Google Shape;64;p14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76" y="985275"/>
            <a:ext cx="1822901" cy="24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698608" y="26679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2" name="Google Shape;72;p15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582" y="864600"/>
            <a:ext cx="2011193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4678108" y="2071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0" name="Google Shape;80;p16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03" y="864599"/>
            <a:ext cx="2011029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879458" y="21189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8" name="Google Shape;88;p17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37" y="882300"/>
            <a:ext cx="1956388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4296208" y="22860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6" name="Google Shape;96;p18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34" y="882300"/>
            <a:ext cx="195999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800858" y="22024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04" name="Google Shape;104;p19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07" y="864600"/>
            <a:ext cx="1961431" cy="2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4168808" y="31203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107" name="Google Shape;107;p19"/>
          <p:cNvSpPr txBox="1"/>
          <p:nvPr/>
        </p:nvSpPr>
        <p:spPr>
          <a:xfrm>
            <a:off x="6178750" y="1874325"/>
            <a:ext cx="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3" name="Google Shape;113;p20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437" y="882300"/>
            <a:ext cx="127061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4749683" y="21905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1" name="Google Shape;121;p21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249" y="937138"/>
            <a:ext cx="1887300" cy="250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4958058" y="19279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