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b17e0d5f9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b17e0d5f9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b17e0d5f9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b17e0d5f9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17e0d5f9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17e0d5f9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b17e0d5f9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b17e0d5f9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b17e0d5f9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b17e0d5f9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b17e0d5f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b17e0d5f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17e0d5f9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17e0d5f9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b17e0d5f9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b17e0d5f9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17e0d5f9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17e0d5f9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17e0d5f9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17e0d5f9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b17e0d5f9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b17e0d5f9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b17e0d5f9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b17e0d5f9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b17e0d5f9f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b17e0d5f9f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Disease Diagnosis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15" name="Google Shape;115;p22"/>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16" name="Google Shape;116;p22"/>
          <p:cNvPicPr preferRelativeResize="0"/>
          <p:nvPr/>
        </p:nvPicPr>
        <p:blipFill>
          <a:blip r:embed="rId3">
            <a:alphaModFix/>
          </a:blip>
          <a:stretch>
            <a:fillRect/>
          </a:stretch>
        </p:blipFill>
        <p:spPr>
          <a:xfrm>
            <a:off x="381000" y="484325"/>
            <a:ext cx="3062299" cy="45067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2" name="Google Shape;122;p23"/>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23" name="Google Shape;123;p23"/>
          <p:cNvPicPr preferRelativeResize="0"/>
          <p:nvPr/>
        </p:nvPicPr>
        <p:blipFill>
          <a:blip r:embed="rId3">
            <a:alphaModFix/>
          </a:blip>
          <a:stretch>
            <a:fillRect/>
          </a:stretch>
        </p:blipFill>
        <p:spPr>
          <a:xfrm>
            <a:off x="381000" y="560525"/>
            <a:ext cx="3090425" cy="43543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9" name="Google Shape;129;p24"/>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30" name="Google Shape;130;p24"/>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36" name="Google Shape;136;p2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37" name="Google Shape;137;p25"/>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41" name="Shape 141"/>
        <p:cNvGrpSpPr/>
        <p:nvPr/>
      </p:nvGrpSpPr>
      <p:grpSpPr>
        <a:xfrm>
          <a:off x="0" y="0"/>
          <a:ext cx="0" cy="0"/>
          <a:chOff x="0" y="0"/>
          <a:chExt cx="0" cy="0"/>
        </a:xfrm>
      </p:grpSpPr>
      <p:sp>
        <p:nvSpPr>
          <p:cNvPr id="142" name="Google Shape;142;p2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43" name="Google Shape;143;p2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44" name="Google Shape;144;p26"/>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Directions</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For the following three cases, please read each case carefully and extract as much information as you can from each case. Once you have extracted as much info as possible from each case, answer the questions on each slide about what disease you believe the patient has, what test can be run to check, how to treat the disease and see if the patient will make a full recovery.</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66" name="Google Shape;66;p15"/>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67" name="Google Shape;67;p1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73" name="Google Shape;73;p16"/>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74" name="Google Shape;74;p1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8" name="Shape 78"/>
        <p:cNvGrpSpPr/>
        <p:nvPr/>
      </p:nvGrpSpPr>
      <p:grpSpPr>
        <a:xfrm>
          <a:off x="0" y="0"/>
          <a:ext cx="0" cy="0"/>
          <a:chOff x="0" y="0"/>
          <a:chExt cx="0" cy="0"/>
        </a:xfrm>
      </p:grpSpPr>
      <p:sp>
        <p:nvSpPr>
          <p:cNvPr id="79" name="Google Shape;79;p17"/>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0" name="Google Shape;80;p17"/>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1" name="Google Shape;81;p17"/>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85" name="Shape 85"/>
        <p:cNvGrpSpPr/>
        <p:nvPr/>
      </p:nvGrpSpPr>
      <p:grpSpPr>
        <a:xfrm>
          <a:off x="0" y="0"/>
          <a:ext cx="0" cy="0"/>
          <a:chOff x="0" y="0"/>
          <a:chExt cx="0" cy="0"/>
        </a:xfrm>
      </p:grpSpPr>
      <p:sp>
        <p:nvSpPr>
          <p:cNvPr id="86" name="Google Shape;86;p18"/>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7" name="Google Shape;87;p18"/>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8" name="Google Shape;88;p18"/>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a doctor treat this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2" name="Shape 92"/>
        <p:cNvGrpSpPr/>
        <p:nvPr/>
      </p:nvGrpSpPr>
      <p:grpSpPr>
        <a:xfrm>
          <a:off x="0" y="0"/>
          <a:ext cx="0" cy="0"/>
          <a:chOff x="0" y="0"/>
          <a:chExt cx="0" cy="0"/>
        </a:xfrm>
      </p:grpSpPr>
      <p:sp>
        <p:nvSpPr>
          <p:cNvPr id="93" name="Google Shape;93;p19"/>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94" name="Google Shape;94;p19"/>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95" name="Google Shape;95;p19"/>
          <p:cNvPicPr preferRelativeResize="0"/>
          <p:nvPr/>
        </p:nvPicPr>
        <p:blipFill>
          <a:blip r:embed="rId3">
            <a:alphaModFix/>
          </a:blip>
          <a:stretch>
            <a:fillRect/>
          </a:stretch>
        </p:blipFill>
        <p:spPr>
          <a:xfrm>
            <a:off x="304800" y="484325"/>
            <a:ext cx="3062299" cy="45067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1" name="Google Shape;101;p20"/>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02" name="Google Shape;102;p20"/>
          <p:cNvPicPr preferRelativeResize="0"/>
          <p:nvPr/>
        </p:nvPicPr>
        <p:blipFill>
          <a:blip r:embed="rId3">
            <a:alphaModFix/>
          </a:blip>
          <a:stretch>
            <a:fillRect/>
          </a:stretch>
        </p:blipFill>
        <p:spPr>
          <a:xfrm>
            <a:off x="533400" y="484325"/>
            <a:ext cx="3062299" cy="45067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8" name="Google Shape;108;p21"/>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09" name="Google Shape;109;p21"/>
          <p:cNvPicPr preferRelativeResize="0"/>
          <p:nvPr/>
        </p:nvPicPr>
        <p:blipFill>
          <a:blip r:embed="rId3">
            <a:alphaModFix/>
          </a:blip>
          <a:stretch>
            <a:fillRect/>
          </a:stretch>
        </p:blipFill>
        <p:spPr>
          <a:xfrm>
            <a:off x="457200" y="484325"/>
            <a:ext cx="3062299" cy="45067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