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5dfa17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955dfa176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5dfa176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55dfa176f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55dfa176f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955dfa176f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55dfa176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955dfa176f_0_7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55dfa176f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55dfa176f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3e4d8f9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3e4d8f9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55dfa176f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955dfa176f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b3e4d8f9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b3e4d8f9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9" Type="http://schemas.openxmlformats.org/officeDocument/2006/relationships/image" Target="../media/image10.jpg"/><Relationship Id="rId5" Type="http://schemas.openxmlformats.org/officeDocument/2006/relationships/image" Target="../media/image7.jpg"/><Relationship Id="rId6" Type="http://schemas.openxmlformats.org/officeDocument/2006/relationships/image" Target="../media/image4.png"/><Relationship Id="rId7" Type="http://schemas.openxmlformats.org/officeDocument/2006/relationships/image" Target="../media/image6.png"/><Relationship Id="rId8" Type="http://schemas.openxmlformats.org/officeDocument/2006/relationships/image" Target="../media/image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Relationship Id="rId4" Type="http://schemas.openxmlformats.org/officeDocument/2006/relationships/image" Target="../media/image8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4.png"/><Relationship Id="rId10" Type="http://schemas.openxmlformats.org/officeDocument/2006/relationships/image" Target="../media/image21.png"/><Relationship Id="rId13" Type="http://schemas.openxmlformats.org/officeDocument/2006/relationships/image" Target="../media/image25.png"/><Relationship Id="rId1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g"/><Relationship Id="rId4" Type="http://schemas.openxmlformats.org/officeDocument/2006/relationships/image" Target="../media/image16.png"/><Relationship Id="rId9" Type="http://schemas.openxmlformats.org/officeDocument/2006/relationships/image" Target="../media/image27.png"/><Relationship Id="rId14" Type="http://schemas.openxmlformats.org/officeDocument/2006/relationships/image" Target="../media/image23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20.png"/><Relationship Id="rId8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jp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/>
        </p:nvSpPr>
        <p:spPr>
          <a:xfrm>
            <a:off x="3306289" y="1621140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</a:t>
            </a:r>
            <a:endParaRPr sz="1100"/>
          </a:p>
        </p:txBody>
      </p:sp>
      <p:sp>
        <p:nvSpPr>
          <p:cNvPr id="175" name="Google Shape;175;p37"/>
          <p:cNvSpPr txBox="1"/>
          <p:nvPr/>
        </p:nvSpPr>
        <p:spPr>
          <a:xfrm>
            <a:off x="4729570" y="162132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76" name="Google Shape;176;p37"/>
          <p:cNvSpPr txBox="1"/>
          <p:nvPr/>
        </p:nvSpPr>
        <p:spPr>
          <a:xfrm>
            <a:off x="3306289" y="2306129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 sz="1100"/>
          </a:p>
        </p:txBody>
      </p:sp>
      <p:sp>
        <p:nvSpPr>
          <p:cNvPr id="177" name="Google Shape;177;p37"/>
          <p:cNvSpPr txBox="1"/>
          <p:nvPr/>
        </p:nvSpPr>
        <p:spPr>
          <a:xfrm>
            <a:off x="3306289" y="3390841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Sunlight</a:t>
            </a:r>
            <a:endParaRPr sz="1100"/>
          </a:p>
        </p:txBody>
      </p:sp>
      <p:sp>
        <p:nvSpPr>
          <p:cNvPr id="178" name="Google Shape;178;p37"/>
          <p:cNvSpPr txBox="1"/>
          <p:nvPr/>
        </p:nvSpPr>
        <p:spPr>
          <a:xfrm>
            <a:off x="4789359" y="327998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100"/>
          </a:p>
        </p:txBody>
      </p:sp>
      <p:sp>
        <p:nvSpPr>
          <p:cNvPr id="179" name="Google Shape;179;p37"/>
          <p:cNvSpPr txBox="1"/>
          <p:nvPr/>
        </p:nvSpPr>
        <p:spPr>
          <a:xfrm>
            <a:off x="4729575" y="290854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Animal</a:t>
            </a:r>
            <a:endParaRPr sz="1100"/>
          </a:p>
        </p:txBody>
      </p:sp>
      <p:sp>
        <p:nvSpPr>
          <p:cNvPr id="180" name="Google Shape;180;p37"/>
          <p:cNvSpPr txBox="1"/>
          <p:nvPr/>
        </p:nvSpPr>
        <p:spPr>
          <a:xfrm>
            <a:off x="3260035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Rocks</a:t>
            </a:r>
            <a:endParaRPr sz="1100"/>
          </a:p>
        </p:txBody>
      </p:sp>
      <p:sp>
        <p:nvSpPr>
          <p:cNvPr id="181" name="Google Shape;181;p37"/>
          <p:cNvSpPr txBox="1"/>
          <p:nvPr/>
        </p:nvSpPr>
        <p:spPr>
          <a:xfrm>
            <a:off x="4729570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endParaRPr sz="1100"/>
          </a:p>
        </p:txBody>
      </p:sp>
      <p:sp>
        <p:nvSpPr>
          <p:cNvPr id="182" name="Google Shape;182;p37"/>
          <p:cNvSpPr txBox="1"/>
          <p:nvPr/>
        </p:nvSpPr>
        <p:spPr>
          <a:xfrm>
            <a:off x="4729569" y="2202254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1100"/>
          </a:p>
        </p:txBody>
      </p:sp>
      <p:sp>
        <p:nvSpPr>
          <p:cNvPr id="183" name="Google Shape;183;p37"/>
          <p:cNvSpPr txBox="1"/>
          <p:nvPr/>
        </p:nvSpPr>
        <p:spPr>
          <a:xfrm>
            <a:off x="3260035" y="279523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Rotting Log</a:t>
            </a:r>
            <a:endParaRPr sz="1100"/>
          </a:p>
        </p:txBody>
      </p:sp>
      <p:sp>
        <p:nvSpPr>
          <p:cNvPr id="184" name="Google Shape;184;p37"/>
          <p:cNvSpPr txBox="1"/>
          <p:nvPr/>
        </p:nvSpPr>
        <p:spPr>
          <a:xfrm>
            <a:off x="4729569" y="3651425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n animal&#10;&#10;Description generated with high confidence" id="189" name="Google Shape;1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53608" y="337485"/>
            <a:ext cx="1102146" cy="551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 garden&#10;&#10;Description generated with very high confidence" id="190" name="Google Shape;1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23693" y="1543986"/>
            <a:ext cx="1333209" cy="177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, Tropical Fish, Sea, Nemo, Clown Fish" id="191" name="Google Shape;19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80932" y="1046038"/>
            <a:ext cx="775970" cy="404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, Worm, The Little Worm, Tapeworm, Sperm, Comic" id="192" name="Google Shape;19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16022" y="985973"/>
            <a:ext cx="667539" cy="46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ppy, Dog, Pet, Animal, Cute, White, Adorable, Canine" id="193" name="Google Shape;19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90018" y="3429000"/>
            <a:ext cx="1543054" cy="1598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animal, invertebrate, indoor&#10;&#10;Description generated with high confidence" id="194" name="Google Shape;19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739037" y="3321599"/>
            <a:ext cx="1317866" cy="181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6097928" y="888558"/>
            <a:ext cx="1527300" cy="978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Commensalism is where one organism benefits and doesn’t hurt the other. </a:t>
            </a:r>
            <a:endParaRPr sz="1100"/>
          </a:p>
        </p:txBody>
      </p:sp>
      <p:sp>
        <p:nvSpPr>
          <p:cNvPr id="196" name="Google Shape;196;p38"/>
          <p:cNvSpPr/>
          <p:nvPr/>
        </p:nvSpPr>
        <p:spPr>
          <a:xfrm>
            <a:off x="6221759" y="1881248"/>
            <a:ext cx="14115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Mutualism is where both organisms benefit</a:t>
            </a:r>
            <a:endParaRPr sz="1100"/>
          </a:p>
        </p:txBody>
      </p:sp>
      <p:sp>
        <p:nvSpPr>
          <p:cNvPr id="197" name="Google Shape;197;p38"/>
          <p:cNvSpPr/>
          <p:nvPr/>
        </p:nvSpPr>
        <p:spPr>
          <a:xfrm>
            <a:off x="6104947" y="2615478"/>
            <a:ext cx="16110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Parasitism  is where one  organisms benefits and the other is hurt</a:t>
            </a:r>
            <a:endParaRPr sz="1100"/>
          </a:p>
        </p:txBody>
      </p:sp>
      <p:sp>
        <p:nvSpPr>
          <p:cNvPr id="198" name="Google Shape;198;p38"/>
          <p:cNvSpPr/>
          <p:nvPr/>
        </p:nvSpPr>
        <p:spPr>
          <a:xfrm>
            <a:off x="6303049" y="235674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eat toxic leaves</a:t>
            </a:r>
            <a:endParaRPr sz="1100"/>
          </a:p>
        </p:txBody>
      </p:sp>
      <p:sp>
        <p:nvSpPr>
          <p:cNvPr id="199" name="Google Shape;199;p38"/>
          <p:cNvSpPr/>
          <p:nvPr/>
        </p:nvSpPr>
        <p:spPr>
          <a:xfrm>
            <a:off x="6696354" y="215130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stingers</a:t>
            </a:r>
            <a:endParaRPr sz="1100"/>
          </a:p>
        </p:txBody>
      </p:sp>
      <p:sp>
        <p:nvSpPr>
          <p:cNvPr id="200" name="Google Shape;200;p38"/>
          <p:cNvSpPr/>
          <p:nvPr/>
        </p:nvSpPr>
        <p:spPr>
          <a:xfrm>
            <a:off x="7315754" y="228827"/>
            <a:ext cx="10824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intestines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93534" y="3286384"/>
            <a:ext cx="861751" cy="6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5">
            <a:alphaModFix/>
          </a:blip>
          <a:srcRect b="-20739" l="5440" r="-5440" t="20740"/>
          <a:stretch/>
        </p:blipFill>
        <p:spPr>
          <a:xfrm>
            <a:off x="3548816" y="4018127"/>
            <a:ext cx="751188" cy="34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34028" y="3456359"/>
            <a:ext cx="642968" cy="60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92181" y="4465541"/>
            <a:ext cx="464455" cy="48240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4806650" y="2720750"/>
            <a:ext cx="6477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9">
            <a:off x="4670791" y="4192398"/>
            <a:ext cx="459708" cy="69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5448551" y="3561858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Producer:  Autotroph</a:t>
            </a: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5454350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Consumer: Heterotroph</a:t>
            </a:r>
            <a:endParaRPr/>
          </a:p>
        </p:txBody>
      </p:sp>
      <p:sp>
        <p:nvSpPr>
          <p:cNvPr id="213" name="Google Shape;213;p39"/>
          <p:cNvSpPr/>
          <p:nvPr/>
        </p:nvSpPr>
        <p:spPr>
          <a:xfrm>
            <a:off x="7172054" y="353413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Consumer</a:t>
            </a:r>
            <a:endParaRPr/>
          </a:p>
        </p:txBody>
      </p:sp>
      <p:sp>
        <p:nvSpPr>
          <p:cNvPr id="214" name="Google Shape;214;p39"/>
          <p:cNvSpPr/>
          <p:nvPr/>
        </p:nvSpPr>
        <p:spPr>
          <a:xfrm>
            <a:off x="5454350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Tertiary Consumer</a:t>
            </a:r>
            <a:endParaRPr/>
          </a:p>
        </p:txBody>
      </p:sp>
      <p:sp>
        <p:nvSpPr>
          <p:cNvPr id="215" name="Google Shape;215;p39"/>
          <p:cNvSpPr/>
          <p:nvPr/>
        </p:nvSpPr>
        <p:spPr>
          <a:xfrm>
            <a:off x="7231645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Apex Predator</a:t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7231645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flower&#10;&#10;Description generated with very high confidence" id="221" name="Google Shape;22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289" y="3855522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2" name="Google Shape;22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1100" y="2980559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3" name="Google Shape;22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9143" y="3828687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4" name="Google Shape;22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25784" y="3019266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5" name="Google Shape;2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4193" y="1562950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0EK2OsMqUQmpX-B_5iHqmsz9PYPS1UNT_UiYdsokcynD9NZEPqF9Ns7TLGdIKz048Wjr0GtEf1WL6uUnPqRCDe8tvG8RJct3tQUW3K9O7tlffCPRmo9T5tmFGDRV41P1b7G2_qqwx-I" id="226" name="Google Shape;22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6684" y="2181509"/>
            <a:ext cx="663544" cy="6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08144" y="2399931"/>
            <a:ext cx="996963" cy="6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5jO84HMc0WdcnhDVMHHhivPaju5652CIurjF9LpKA__QLOdKN4PwlQA0itnj6SxNlJtCobTS8TpfxC8K4GplQDVUhv1gXJ44wMz58QOo38v6DpiiE2vCLRPtce9aV1rB5PHZF2VlPI" id="228" name="Google Shape;228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0847" y="3252023"/>
            <a:ext cx="685576" cy="77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irrel, Animal, Pet" id="229" name="Google Shape;229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03046" y="1971721"/>
            <a:ext cx="810098" cy="82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9502" y="1487794"/>
            <a:ext cx="437908" cy="6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60195" y="1515743"/>
            <a:ext cx="685578" cy="71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nake&#10;&#10;Description generated with very high confidence" id="232" name="Google Shape;232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53632" y="2680616"/>
            <a:ext cx="810096" cy="5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18418" y="4006027"/>
            <a:ext cx="567837" cy="603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234" name="Google Shape;234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99430" y="3433714"/>
            <a:ext cx="685578" cy="47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7969135" y="1434761"/>
            <a:ext cx="1174800" cy="38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8080163" y="541289"/>
            <a:ext cx="10392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7944596" y="97210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7944597" y="122751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Tertiary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7944597" y="269711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Autotrophs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7969135" y="3088649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7944597" y="2284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7969135" y="1871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6574522" y="128381"/>
            <a:ext cx="1394400" cy="953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>
              <a:alpha val="58819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of the energy from each tropic level is transferred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/>
        </p:nvSpPr>
        <p:spPr>
          <a:xfrm>
            <a:off x="118700" y="1885675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Tundra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Hint: Cold Desert</a:t>
            </a:r>
            <a:endParaRPr sz="1000"/>
          </a:p>
        </p:txBody>
      </p:sp>
      <p:sp>
        <p:nvSpPr>
          <p:cNvPr id="249" name="Google Shape;249;p41"/>
          <p:cNvSpPr txBox="1"/>
          <p:nvPr/>
        </p:nvSpPr>
        <p:spPr>
          <a:xfrm>
            <a:off x="153125" y="121740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Snowy Forest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1984850" y="1267550"/>
            <a:ext cx="14712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Grassland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 Very few trees grow 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2025900" y="1885675"/>
            <a:ext cx="16536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Rainforest: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Found near equator</a:t>
            </a: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118700" y="2553950"/>
            <a:ext cx="17541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Deciduous Forest </a:t>
            </a:r>
            <a:r>
              <a:rPr lang="en" sz="1000">
                <a:solidFill>
                  <a:schemeClr val="dk1"/>
                </a:solidFill>
              </a:rPr>
              <a:t>Hint:  Four distinct seasons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153125" y="3419025"/>
            <a:ext cx="1614000" cy="4518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little to no water</a:t>
            </a: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153125" y="4001325"/>
            <a:ext cx="1126200" cy="8916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Rainforest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Cool rainforest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/>
          <p:nvPr/>
        </p:nvSpPr>
        <p:spPr>
          <a:xfrm>
            <a:off x="3504625" y="181652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0" name="Google Shape;260;p42"/>
          <p:cNvSpPr/>
          <p:nvPr/>
        </p:nvSpPr>
        <p:spPr>
          <a:xfrm>
            <a:off x="3504625" y="241647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1" name="Google Shape;261;p42"/>
          <p:cNvSpPr/>
          <p:nvPr/>
        </p:nvSpPr>
        <p:spPr>
          <a:xfrm>
            <a:off x="3457975" y="385007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  <p:sp>
        <p:nvSpPr>
          <p:cNvPr id="262" name="Google Shape;262;p42"/>
          <p:cNvSpPr/>
          <p:nvPr/>
        </p:nvSpPr>
        <p:spPr>
          <a:xfrm>
            <a:off x="3457975" y="306352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4000" y="8049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3975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4450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526" y="3153162"/>
            <a:ext cx="1152874" cy="7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1630" y="3481776"/>
            <a:ext cx="1675974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4626" y="3218526"/>
            <a:ext cx="1333798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55850" y="2503850"/>
            <a:ext cx="1152875" cy="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05725" y="2666200"/>
            <a:ext cx="1279800" cy="11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18700" y="3921450"/>
            <a:ext cx="828869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