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Montserrat-boldItalic.fntdata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0402a30e2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0402a30e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56775" y="83325"/>
            <a:ext cx="1807200" cy="8241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Directions</a:t>
            </a:r>
            <a:r>
              <a:rPr lang="en" sz="11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: Drag the options below to the correct location on the diagram.</a:t>
            </a:r>
            <a:endParaRPr sz="11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50400" y="2165028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frontalis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50400" y="1802604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deltoid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50400" y="1440180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biceps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50400" y="4701996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triceps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50400" y="3977148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quadriceps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50400" y="4339572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trapezius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150400" y="3614724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Montserrat"/>
                <a:ea typeface="Montserrat"/>
                <a:cs typeface="Montserrat"/>
                <a:sym typeface="Montserrat"/>
              </a:rPr>
              <a:t>pectoralis (major)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150400" y="3252300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Montserrat"/>
                <a:ea typeface="Montserrat"/>
                <a:cs typeface="Montserrat"/>
                <a:sym typeface="Montserrat"/>
              </a:rPr>
              <a:t>Latissmus dorsi (lats)</a:t>
            </a:r>
            <a:endParaRPr sz="7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150400" y="1077756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Montserrat"/>
                <a:ea typeface="Montserrat"/>
                <a:cs typeface="Montserrat"/>
                <a:sym typeface="Montserrat"/>
              </a:rPr>
              <a:t>abdominal muscles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150400" y="2527452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gastrocnemius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50400" y="2889876"/>
            <a:ext cx="1236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Montserrat"/>
                <a:ea typeface="Montserrat"/>
                <a:cs typeface="Montserrat"/>
                <a:sym typeface="Montserrat"/>
              </a:rPr>
              <a:t>gluteus maximus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