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</a:t>
            </a:r>
            <a:r>
              <a:rPr b="1" lang="en" sz="1400">
                <a:solidFill>
                  <a:schemeClr val="dk1"/>
                </a:solidFill>
              </a:rPr>
              <a:t>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Slide #1: Convergent Boundary (title with picture)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70a1ecb88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70a1ecb8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#10: What happens at a Divergent Boundary?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70a1ecb88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70a1ecb8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#11: What forms at a Divergent Boundary?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70a1ecb8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70a1ecb8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#12: Well known example of landform created at a Divergent Boundary.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70a1ecb88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70a1ecb88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#13: Transform Fault (title with picture).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70a1ecb88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70a1ecb88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#14: What happens at a Transform Fault Boundary?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70a1ecb88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770a1ecb88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#15: What forms at a Transform Fault Boundary?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70a1ecb8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70a1ecb8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#16: Example of a well-known Transform fault and a few facts about it.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70a1ecb8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70a1ecb8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Slide #2: </a:t>
            </a:r>
            <a:r>
              <a:rPr lang="en" sz="1400">
                <a:solidFill>
                  <a:schemeClr val="dk1"/>
                </a:solidFill>
              </a:rPr>
              <a:t>What happens at a Convergent Boundary?</a:t>
            </a:r>
            <a:r>
              <a:rPr lang="en">
                <a:solidFill>
                  <a:schemeClr val="dk1"/>
                </a:solidFill>
              </a:rPr>
              <a:t> </a:t>
            </a:r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70a1ecb8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70a1ecb8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#3: First type of Convergent plate boundary explained.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70a1ecb8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70a1ecb8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#4: Second type of Convergent plate boundary explained.</a:t>
            </a:r>
            <a:r>
              <a:rPr lang="en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70a1ecb8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70a1ecb8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#5: Third type of Convergent plate boundary explained.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70a1ecb8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70a1ecb8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#6: What forms at the 1st Convergent Boundary? – Give well known example of landform created at this boundary.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70a1ecb8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70a1ecb8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#7: What forms at the 2nd Convergent Boundary? – Give well known example of landform created at this boundary.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70a1ecb8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70a1ecb8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#8: What forms at the 3rd Convergent Boundary? – Give well known example of landform created at this boundary.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70a1ecb8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70a1ecb8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Please include pictures and complete sentences for EVERY slide or you will lose points.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Slide #9:Divergent Boundary (title with picture).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 sz="1400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546200" y="477925"/>
            <a:ext cx="4665600" cy="7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O-O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/>
        </p:nvSpPr>
        <p:spPr>
          <a:xfrm>
            <a:off x="250350" y="398275"/>
            <a:ext cx="5541900" cy="15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O-C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/>
        </p:nvSpPr>
        <p:spPr>
          <a:xfrm>
            <a:off x="523450" y="671375"/>
            <a:ext cx="4904400" cy="141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C-C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/>
        </p:nvSpPr>
        <p:spPr>
          <a:xfrm>
            <a:off x="580350" y="568975"/>
            <a:ext cx="52119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/>
        </p:nvSpPr>
        <p:spPr>
          <a:xfrm>
            <a:off x="523450" y="671375"/>
            <a:ext cx="5189100" cy="10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/>
        </p:nvSpPr>
        <p:spPr>
          <a:xfrm>
            <a:off x="546200" y="660000"/>
            <a:ext cx="6087900" cy="17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