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9b8e69c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9b8e69c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9b8e69c6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9b8e69c6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d9b8e69c67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d9b8e69c67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d9b8e69c67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d9b8e69c67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d9b8e69c67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d9b8e69c67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d9b8e69c67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d9b8e69c67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d9b8e69c67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d9b8e69c67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d9b8e69c67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d9b8e69c67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38875"/>
            <a:ext cx="8520600" cy="110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Regions of the Brain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43187" y="1947950"/>
            <a:ext cx="3857626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18100" y="489450"/>
            <a:ext cx="8707800" cy="41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</a:rPr>
              <a:t>For today’s assignment, you will create a Google Slides Presentation describing the </a:t>
            </a: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7 regions of the brain</a:t>
            </a:r>
            <a:r>
              <a:rPr lang="en" sz="1988">
                <a:solidFill>
                  <a:schemeClr val="dk1"/>
                </a:solidFill>
              </a:rPr>
              <a:t> (Frontal Lobe, Motor Cortex, Sensory Cortex, Parietal Lobe, Temporal Lobe, Occipital Lobe and Cerebellum). 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  <a:highlight>
                <a:srgbClr val="FFE599"/>
              </a:highlight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You must include the following on each slide</a:t>
            </a:r>
            <a:r>
              <a:rPr lang="en" sz="1988">
                <a:solidFill>
                  <a:schemeClr val="dk1"/>
                </a:solidFill>
              </a:rPr>
              <a:t>: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Description of that region’s function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Example of how you use that region’s function in your daily life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Label the included brain photos with an arrow pointing to that particular region of the brain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1988">
                <a:solidFill>
                  <a:schemeClr val="dk1"/>
                </a:solidFill>
              </a:rPr>
              <a:t> Once you have fully completed all 7 slides, show me you are done to earn the opportunity to make the brain hat.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4275" y="2833575"/>
            <a:ext cx="2887400" cy="2309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