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Beaver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Butterfly</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dragonflies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lili pads, water</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Mallard duck</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Mosquito</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sea weed</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Brid</a:t>
            </a:r>
            <a:endParaRPr u="sng"/>
          </a:p>
          <a:p>
            <a:pPr indent="0" lvl="0" marL="0" rtl="0" algn="l">
              <a:spcBef>
                <a:spcPts val="0"/>
              </a:spcBef>
              <a:spcAft>
                <a:spcPts val="0"/>
              </a:spcAft>
              <a:buNone/>
            </a:pPr>
            <a:r>
              <a:rPr lang="en" u="sng"/>
              <a:t>Kangaroo</a:t>
            </a:r>
            <a:endParaRPr u="sng"/>
          </a:p>
          <a:p>
            <a:pPr indent="0" lvl="0" marL="0" rtl="0" algn="l">
              <a:spcBef>
                <a:spcPts val="0"/>
              </a:spcBef>
              <a:spcAft>
                <a:spcPts val="0"/>
              </a:spcAft>
              <a:buNone/>
            </a:pPr>
            <a:r>
              <a:rPr lang="en" u="sng"/>
              <a:t>Fish</a:t>
            </a:r>
            <a:endParaRPr u="sng"/>
          </a:p>
          <a:p>
            <a:pPr indent="0" lvl="0" marL="0" rtl="0" algn="l">
              <a:spcBef>
                <a:spcPts val="0"/>
              </a:spcBef>
              <a:spcAft>
                <a:spcPts val="0"/>
              </a:spcAft>
              <a:buNone/>
            </a:pPr>
            <a:r>
              <a:rPr lang="en" u="sng"/>
              <a:t>Lobster </a:t>
            </a:r>
            <a:endParaRPr u="sng"/>
          </a:p>
          <a:p>
            <a:pPr indent="0" lvl="0" marL="0" rtl="0" algn="l">
              <a:spcBef>
                <a:spcPts val="0"/>
              </a:spcBef>
              <a:spcAft>
                <a:spcPts val="0"/>
              </a:spcAft>
              <a:buNone/>
            </a:pPr>
            <a:r>
              <a:rPr lang="en" u="sng"/>
              <a:t>snail</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Rock</a:t>
            </a:r>
            <a:endParaRPr u="sng"/>
          </a:p>
          <a:p>
            <a:pPr indent="0" lvl="0" marL="0" rtl="0" algn="l">
              <a:spcBef>
                <a:spcPts val="0"/>
              </a:spcBef>
              <a:spcAft>
                <a:spcPts val="0"/>
              </a:spcAft>
              <a:buNone/>
            </a:pPr>
            <a:r>
              <a:rPr lang="en" u="sng"/>
              <a:t>Log</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Lili pads</a:t>
            </a:r>
            <a:endParaRPr u="sng"/>
          </a:p>
          <a:p>
            <a:pPr indent="0" lvl="0" marL="0" rtl="0" algn="l">
              <a:spcBef>
                <a:spcPts val="0"/>
              </a:spcBef>
              <a:spcAft>
                <a:spcPts val="0"/>
              </a:spcAft>
              <a:buNone/>
            </a:pPr>
            <a:r>
              <a:rPr lang="en" u="sng"/>
              <a:t>water</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raccoon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Lil pads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seeds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Lil pad</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Tiger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Sun </a:t>
            </a:r>
            <a:endParaRPr u="sng"/>
          </a:p>
          <a:p>
            <a:pPr indent="0" lvl="0" marL="0" rtl="0" algn="l">
              <a:spcBef>
                <a:spcPts val="0"/>
              </a:spcBef>
              <a:spcAft>
                <a:spcPts val="0"/>
              </a:spcAft>
              <a:buNone/>
            </a:pPr>
            <a:r>
              <a:rPr lang="en" u="sng"/>
              <a:t>Mountain</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Bacteria</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Ducklings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 flie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Pebbles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Wolf</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Bunny</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beetle</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Lili pads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