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Racoon-c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Duck-c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Butterfly-c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Deer-c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Beaver-c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Rocks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Clouds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Turtle-c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Duck-c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 scorpion-c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Leech-C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snail-C &amp; D</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Cloud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 </a:t>
            </a:r>
            <a:r>
              <a:rPr lang="en" u="sng">
                <a:solidFill>
                  <a:schemeClr val="dk1"/>
                </a:solidFill>
              </a:rPr>
              <a:t> </a:t>
            </a:r>
            <a:endParaRPr u="sng">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170125"/>
            <a:ext cx="3072300" cy="39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rPr lang="en"/>
              <a:t>Bird- C</a:t>
            </a:r>
            <a:endParaRPr/>
          </a:p>
          <a:p>
            <a:pPr indent="0" lvl="0" marL="0" rtl="0" algn="l">
              <a:spcBef>
                <a:spcPts val="0"/>
              </a:spcBef>
              <a:spcAft>
                <a:spcPts val="0"/>
              </a:spcAft>
              <a:buNone/>
            </a:pPr>
            <a:r>
              <a:rPr lang="en"/>
              <a:t>Kangaroo-C</a:t>
            </a:r>
            <a:endParaRPr/>
          </a:p>
          <a:p>
            <a:pPr indent="0" lvl="0" marL="0" rtl="0" algn="l">
              <a:spcBef>
                <a:spcPts val="0"/>
              </a:spcBef>
              <a:spcAft>
                <a:spcPts val="0"/>
              </a:spcAft>
              <a:buNone/>
            </a:pPr>
            <a:r>
              <a:rPr lang="en"/>
              <a:t>Fish-C</a:t>
            </a:r>
            <a:endParaRPr/>
          </a:p>
          <a:p>
            <a:pPr indent="0" lvl="0" marL="0" rtl="0" algn="l">
              <a:spcBef>
                <a:spcPts val="0"/>
              </a:spcBef>
              <a:spcAft>
                <a:spcPts val="0"/>
              </a:spcAft>
              <a:buNone/>
            </a:pPr>
            <a:r>
              <a:rPr lang="en"/>
              <a:t>Trees-P</a:t>
            </a:r>
            <a:endParaRPr/>
          </a:p>
          <a:p>
            <a:pPr indent="0" lvl="0" marL="0" rtl="0" algn="l">
              <a:spcBef>
                <a:spcPts val="0"/>
              </a:spcBef>
              <a:spcAft>
                <a:spcPts val="0"/>
              </a:spcAft>
              <a:buNone/>
            </a:pPr>
            <a:r>
              <a:rPr lang="en"/>
              <a:t>Snail- C &amp; D</a:t>
            </a:r>
            <a:endParaRPr/>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rPr lang="en"/>
              <a:t>Rocks</a:t>
            </a:r>
            <a:endParaRPr/>
          </a:p>
          <a:p>
            <a:pPr indent="0" lvl="0" marL="0" rtl="0" algn="l">
              <a:spcBef>
                <a:spcPts val="0"/>
              </a:spcBef>
              <a:spcAft>
                <a:spcPts val="0"/>
              </a:spcAft>
              <a:buNone/>
            </a:pPr>
            <a:r>
              <a:rPr lang="en"/>
              <a:t>Water </a:t>
            </a:r>
            <a:endParaRPr/>
          </a:p>
          <a:p>
            <a:pPr indent="0" lvl="0" marL="0" rtl="0" algn="l">
              <a:spcBef>
                <a:spcPts val="0"/>
              </a:spcBef>
              <a:spcAft>
                <a:spcPts val="0"/>
              </a:spcAft>
              <a:buNone/>
            </a:pPr>
            <a:r>
              <a:rPr lang="en"/>
              <a:t>Sun</a:t>
            </a:r>
            <a:endParaRPr/>
          </a:p>
          <a:p>
            <a:pPr indent="0" lvl="0" marL="0" rtl="0" algn="l">
              <a:spcBef>
                <a:spcPts val="0"/>
              </a:spcBef>
              <a:spcAft>
                <a:spcPts val="0"/>
              </a:spcAft>
              <a:buNone/>
            </a:pPr>
            <a:r>
              <a:rPr lang="en"/>
              <a:t>Dirt</a:t>
            </a:r>
            <a:endParaRPr/>
          </a:p>
          <a:p>
            <a:pPr indent="0" lvl="0" marL="0" rtl="0" algn="l">
              <a:spcBef>
                <a:spcPts val="0"/>
              </a:spcBef>
              <a:spcAft>
                <a:spcPts val="0"/>
              </a:spcAft>
              <a:buNone/>
            </a:pPr>
            <a:r>
              <a:rPr lang="en"/>
              <a:t>clouds</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Deer-C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Racoon-C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ladybug-C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turtle-C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lilypad-P</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Sun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Flies-C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Snail-C &amp; 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Frog-C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Fish-C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Tadpoles-C</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Sun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 seeds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Elephant-C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Leopard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Giraffe-C</a:t>
            </a:r>
            <a:r>
              <a:rPr lang="en" u="sng">
                <a:solidFill>
                  <a:schemeClr val="dk1"/>
                </a:solidFill>
              </a:rPr>
              <a:t>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Flamingo-C</a:t>
            </a:r>
            <a:r>
              <a:rPr lang="en" u="sng">
                <a:solidFill>
                  <a:schemeClr val="dk1"/>
                </a:solidFill>
              </a:rPr>
              <a:t>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Grass-P</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rPr lang="en"/>
              <a:t>Water</a:t>
            </a:r>
            <a:endParaRPr/>
          </a:p>
          <a:p>
            <a:pPr indent="0" lvl="0" marL="0" rtl="0" algn="l">
              <a:spcBef>
                <a:spcPts val="0"/>
              </a:spcBef>
              <a:spcAft>
                <a:spcPts val="0"/>
              </a:spcAft>
              <a:buNone/>
            </a:pPr>
            <a:r>
              <a:rPr lang="en"/>
              <a:t>Sun </a:t>
            </a:r>
            <a:endParaRPr/>
          </a:p>
          <a:p>
            <a:pPr indent="0" lvl="0" marL="0" rtl="0" algn="l">
              <a:spcBef>
                <a:spcPts val="0"/>
              </a:spcBef>
              <a:spcAft>
                <a:spcPts val="0"/>
              </a:spcAft>
              <a:buNone/>
            </a:pPr>
            <a:r>
              <a:rPr lang="en"/>
              <a:t>Clouds</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Rhino- c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Turtle-c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Plants-P</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Bird-C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Fungi-D</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Sun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Clouds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rock</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ducks-C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Frog-C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Fish-C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Snail-C&amp;D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plants-P</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Rocks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Fox-C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Bunny-C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bug-c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ducks-c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plants-P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Rocks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clouds</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