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sheppardsoftware.com/science/animals/games/producers-consum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15" name="Google Shape;115;p22"/>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16" name="Google Shape;116;p22"/>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 c, earthworm d, water shrew c, mosquito c, dragonfly c, turtle c, pond skater c, backswimmer c, 3 spined stickleback c, mussel p, tadpoles c, newt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pond</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bird consumer, kangaroo consumer, fish consumer, frog consumer, lobster consumer, fungi decomposer, grass producer, tree producer,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rock, sun, pond,</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racoon c, fish c, tree p, frog c, grass p, deer c, bugs c, flowers p, dragonfly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pond,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 c, fish c, flies c, weeds p, snail c, tadpoles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pond,</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88" name="Google Shape;88;p18"/>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fungi p, frogs c, turtle c, fish c, cow c, bird c, grass p, tree p, flowers p, bush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pond, rocks, sun, mountain, clouds,</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95" name="Google Shape;95;p19"/>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 c, frog c, dragonfly c, flowers p, lily pads p, ducks c, snail c, grass p, bushes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pond, rock,</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2" name="Google Shape;102;p20"/>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 p, grass p, bushes p, bunny c, beetle c, fox c, lily pads p, swans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pond, clouds, rocks,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 p, swan c, beaver c, lily pads p, fish p, birds c, ducks c, deer c, flowers p, snake c, raccoon c, fly c, turtle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dirt, pond,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