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Mallards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Beaver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Raccoon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Swan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Butterfly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 - p,d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Snapping turtle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Mallard duck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 fly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Mosquito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Pond snail -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Bird - c</a:t>
            </a:r>
            <a:endParaRPr u="sng"/>
          </a:p>
          <a:p>
            <a:pPr indent="0" lvl="0" marL="0" rtl="0" algn="l">
              <a:spcBef>
                <a:spcPts val="0"/>
              </a:spcBef>
              <a:spcAft>
                <a:spcPts val="0"/>
              </a:spcAft>
              <a:buNone/>
            </a:pPr>
            <a:r>
              <a:rPr lang="en" u="sng"/>
              <a:t>Kangaroo - c</a:t>
            </a:r>
            <a:endParaRPr u="sng"/>
          </a:p>
          <a:p>
            <a:pPr indent="0" lvl="0" marL="0" rtl="0" algn="l">
              <a:spcBef>
                <a:spcPts val="0"/>
              </a:spcBef>
              <a:spcAft>
                <a:spcPts val="0"/>
              </a:spcAft>
              <a:buNone/>
            </a:pPr>
            <a:r>
              <a:rPr lang="en" u="sng"/>
              <a:t>Goldfish - c</a:t>
            </a:r>
            <a:endParaRPr u="sng"/>
          </a:p>
          <a:p>
            <a:pPr indent="0" lvl="0" marL="0" rtl="0" algn="l">
              <a:spcBef>
                <a:spcPts val="0"/>
              </a:spcBef>
              <a:spcAft>
                <a:spcPts val="0"/>
              </a:spcAft>
              <a:buNone/>
            </a:pPr>
            <a:r>
              <a:rPr lang="en" u="sng"/>
              <a:t>Crawfish - c</a:t>
            </a:r>
            <a:endParaRPr u="sng"/>
          </a:p>
          <a:p>
            <a:pPr indent="0" lvl="0" marL="0" rtl="0" algn="l">
              <a:spcBef>
                <a:spcPts val="0"/>
              </a:spcBef>
              <a:spcAft>
                <a:spcPts val="0"/>
              </a:spcAft>
              <a:buNone/>
            </a:pPr>
            <a:r>
              <a:rPr lang="en" u="sng"/>
              <a:t>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Rocks </a:t>
            </a:r>
            <a:endParaRPr u="sng"/>
          </a:p>
          <a:p>
            <a:pPr indent="0" lvl="0" marL="0" rtl="0" algn="l">
              <a:spcBef>
                <a:spcPts val="0"/>
              </a:spcBef>
              <a:spcAft>
                <a:spcPts val="0"/>
              </a:spcAft>
              <a:buNone/>
            </a:pPr>
            <a:r>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Eagle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 - 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 c,d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 - 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 -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 p</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Crocodile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Flamingos -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Water - p</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 d,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Frogs -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 -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 p</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 c,d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 -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Sand - d</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Bunny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Beetles -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 </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