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brid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Butterfly-c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Racon-c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b="1" i="1" lang="en"/>
              <a:t>b</a:t>
            </a:r>
            <a:r>
              <a:rPr b="1" i="1" lang="en"/>
              <a:t>rid - </a:t>
            </a:r>
            <a:r>
              <a:rPr b="1" i="1" lang="en"/>
              <a:t>c</a:t>
            </a:r>
            <a:endParaRPr b="1" i="1"/>
          </a:p>
          <a:p>
            <a:pPr indent="0" lvl="0" marL="0" rtl="0" algn="l">
              <a:spcBef>
                <a:spcPts val="0"/>
              </a:spcBef>
              <a:spcAft>
                <a:spcPts val="0"/>
              </a:spcAft>
              <a:buNone/>
            </a:pPr>
            <a:r>
              <a:rPr b="1" i="1" lang="en"/>
              <a:t>Frog-c</a:t>
            </a:r>
            <a:endParaRPr b="1" i="1"/>
          </a:p>
          <a:p>
            <a:pPr indent="0" lvl="0" marL="0" rtl="0" algn="l">
              <a:spcBef>
                <a:spcPts val="0"/>
              </a:spcBef>
              <a:spcAft>
                <a:spcPts val="0"/>
              </a:spcAft>
              <a:buNone/>
            </a:pPr>
            <a:r>
              <a:rPr b="1" i="1" lang="en"/>
              <a:t>Kangaroo-c</a:t>
            </a:r>
            <a:endParaRPr b="1" i="1"/>
          </a:p>
          <a:p>
            <a:pPr indent="0" lvl="0" marL="0" rtl="0" algn="l">
              <a:spcBef>
                <a:spcPts val="0"/>
              </a:spcBef>
              <a:spcAft>
                <a:spcPts val="0"/>
              </a:spcAft>
              <a:buNone/>
            </a:pPr>
            <a:r>
              <a:rPr b="1" i="1" lang="en"/>
              <a:t>Fish-c</a:t>
            </a:r>
            <a:endParaRPr b="1" i="1"/>
          </a:p>
          <a:p>
            <a:pPr indent="0" lvl="0" marL="0" rtl="0" algn="l">
              <a:spcBef>
                <a:spcPts val="0"/>
              </a:spcBef>
              <a:spcAft>
                <a:spcPts val="0"/>
              </a:spcAft>
              <a:buNone/>
            </a:pPr>
            <a:r>
              <a:rPr b="1" i="1" lang="en"/>
              <a:t>tree-p</a:t>
            </a:r>
            <a:endParaRPr b="1" i="1"/>
          </a:p>
          <a:p>
            <a:pPr indent="0" lvl="0" marL="0" rtl="0" algn="l">
              <a:spcBef>
                <a:spcPts val="0"/>
              </a:spcBef>
              <a:spcAft>
                <a:spcPts val="0"/>
              </a:spcAft>
              <a:buNone/>
            </a:pPr>
            <a:r>
              <a:rPr b="1" i="1" lang="en"/>
              <a:t>Bush-p</a:t>
            </a:r>
            <a:endParaRPr b="1" i="1"/>
          </a:p>
          <a:p>
            <a:pPr indent="0" lvl="0" marL="0" rtl="0" algn="l">
              <a:spcBef>
                <a:spcPts val="0"/>
              </a:spcBef>
              <a:spcAft>
                <a:spcPts val="0"/>
              </a:spcAft>
              <a:buNone/>
            </a:pPr>
            <a:r>
              <a:rPr b="1" i="1" lang="en"/>
              <a:t>plants-p</a:t>
            </a:r>
            <a:endParaRPr b="1" i="1"/>
          </a:p>
          <a:p>
            <a:pPr indent="0" lvl="0" marL="0" rtl="0" algn="l">
              <a:spcBef>
                <a:spcPts val="0"/>
              </a:spcBef>
              <a:spcAft>
                <a:spcPts val="0"/>
              </a:spcAft>
              <a:buNone/>
            </a:pPr>
            <a:r>
              <a:rPr b="1" i="1" lang="en"/>
              <a:t>grass-p</a:t>
            </a:r>
            <a:endParaRPr b="1" i="1"/>
          </a:p>
          <a:p>
            <a:pPr indent="0" lvl="0" marL="0" rtl="0" algn="l">
              <a:spcBef>
                <a:spcPts val="0"/>
              </a:spcBef>
              <a:spcAft>
                <a:spcPts val="0"/>
              </a:spcAft>
              <a:buNone/>
            </a:pPr>
            <a:r>
              <a:rPr b="1" i="1" lang="en"/>
              <a:t>Plankton-p</a:t>
            </a:r>
            <a:endParaRPr b="1" i="1"/>
          </a:p>
          <a:p>
            <a:pPr indent="0" lvl="0" marL="0" rtl="0" algn="l">
              <a:spcBef>
                <a:spcPts val="0"/>
              </a:spcBef>
              <a:spcAft>
                <a:spcPts val="0"/>
              </a:spcAft>
              <a:buNone/>
            </a:pPr>
            <a:r>
              <a:rPr b="1" i="1" lang="en"/>
              <a:t>Fungi-d</a:t>
            </a:r>
            <a:endParaRPr b="1" i="1"/>
          </a:p>
          <a:p>
            <a:pPr indent="0" lvl="0" marL="0" rtl="0" algn="l">
              <a:spcBef>
                <a:spcPts val="0"/>
              </a:spcBef>
              <a:spcAft>
                <a:spcPts val="0"/>
              </a:spcAft>
              <a:buNone/>
            </a:pPr>
            <a:r>
              <a:t/>
            </a:r>
            <a:endParaRPr b="1" i="1"/>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b="1" i="1" lang="en"/>
              <a:t>Rocks</a:t>
            </a:r>
            <a:endParaRPr b="1" i="1"/>
          </a:p>
          <a:p>
            <a:pPr indent="0" lvl="0" marL="0" rtl="0" algn="l">
              <a:spcBef>
                <a:spcPts val="0"/>
              </a:spcBef>
              <a:spcAft>
                <a:spcPts val="0"/>
              </a:spcAft>
              <a:buNone/>
            </a:pPr>
            <a:r>
              <a:rPr b="1" i="1" lang="en"/>
              <a:t>Sun</a:t>
            </a:r>
            <a:endParaRPr b="1" i="1"/>
          </a:p>
          <a:p>
            <a:pPr indent="0" lvl="0" marL="0" rtl="0" algn="l">
              <a:spcBef>
                <a:spcPts val="0"/>
              </a:spcBef>
              <a:spcAft>
                <a:spcPts val="0"/>
              </a:spcAft>
              <a:buNone/>
            </a:pPr>
            <a:r>
              <a:rPr b="1" i="1" lang="en"/>
              <a:t>water</a:t>
            </a:r>
            <a:endParaRPr b="1" i="1"/>
          </a:p>
          <a:p>
            <a:pPr indent="0" lvl="0" marL="0" rtl="0" algn="l">
              <a:spcBef>
                <a:spcPts val="0"/>
              </a:spcBef>
              <a:spcAft>
                <a:spcPts val="0"/>
              </a:spcAft>
              <a:buNone/>
            </a:pPr>
            <a:r>
              <a:t/>
            </a:r>
            <a:endParaRPr b="1" i="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Dragonfly-c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Ladybug-c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racon-c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Sky </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Tadpoles-c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elfaght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Krokodil-c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lion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Graffi-c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Clous </a:t>
            </a:r>
            <a:endParaRPr u="sng"/>
          </a:p>
          <a:p>
            <a:pPr indent="0" lvl="0" marL="0" rtl="0" algn="l">
              <a:spcBef>
                <a:spcPts val="0"/>
              </a:spcBef>
              <a:spcAft>
                <a:spcPts val="0"/>
              </a:spcAft>
              <a:buNone/>
            </a:pPr>
            <a:r>
              <a:rPr lang="en" u="sng"/>
              <a:t>Sun</a:t>
            </a:r>
            <a:endParaRPr u="sng"/>
          </a:p>
          <a:p>
            <a:pPr indent="0" lvl="0" marL="0" rtl="0" algn="l">
              <a:spcBef>
                <a:spcPts val="0"/>
              </a:spcBef>
              <a:spcAft>
                <a:spcPts val="0"/>
              </a:spcAft>
              <a:buNone/>
            </a:pPr>
            <a:r>
              <a:rPr lang="en" u="sng"/>
              <a:t>Water</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Mushrooms-p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Dragonfly-c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Fly-c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Bunny-c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Fox-c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Ladybug-c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