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9a60361f3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9a60361f3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a60361f3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a60361f3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9a60361f3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9a60361f3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a60361f3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a60361f3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9a60361f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9a60361f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9a60361f3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9a60361f3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9a60361f3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9a60361f3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9a60361f3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9a60361f3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a60361f3d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a60361f3d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9a60361f3d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9a60361f3d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9a60361f3d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9a60361f3d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9a60361f3d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9a60361f3d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sheppardsoftware.com/science/animals/games/producers-consum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quizizz.com/join?gc=1864516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Biotic v Abiotic Review</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#8</a:t>
            </a:r>
            <a:endParaRPr/>
          </a:p>
          <a:p>
            <a:pPr indent="0" lvl="0" marL="0" rtl="0" algn="l">
              <a:spcBef>
                <a:spcPts val="0"/>
              </a:spcBef>
              <a:spcAft>
                <a:spcPts val="0"/>
              </a:spcAft>
              <a:buNone/>
            </a:pPr>
            <a:r>
              <a:t/>
            </a:r>
            <a:endParaRPr/>
          </a:p>
        </p:txBody>
      </p:sp>
      <p:pic>
        <p:nvPicPr>
          <p:cNvPr id="115" name="Google Shape;115;p22"/>
          <p:cNvPicPr preferRelativeResize="0"/>
          <p:nvPr/>
        </p:nvPicPr>
        <p:blipFill>
          <a:blip r:embed="rId3">
            <a:alphaModFix/>
          </a:blip>
          <a:stretch>
            <a:fillRect/>
          </a:stretch>
        </p:blipFill>
        <p:spPr>
          <a:xfrm>
            <a:off x="402725" y="466950"/>
            <a:ext cx="4570075" cy="4570075"/>
          </a:xfrm>
          <a:prstGeom prst="rect">
            <a:avLst/>
          </a:prstGeom>
          <a:noFill/>
          <a:ln>
            <a:noFill/>
          </a:ln>
        </p:spPr>
      </p:pic>
      <p:sp>
        <p:nvSpPr>
          <p:cNvPr id="116" name="Google Shape;116;p22"/>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#9</a:t>
            </a:r>
            <a:endParaRPr/>
          </a:p>
          <a:p>
            <a:pPr indent="0" lvl="0" marL="0" rtl="0" algn="l">
              <a:spcBef>
                <a:spcPts val="0"/>
              </a:spcBef>
              <a:spcAft>
                <a:spcPts val="0"/>
              </a:spcAft>
              <a:buNone/>
            </a:pPr>
            <a:r>
              <a:t/>
            </a:r>
            <a:endParaRPr/>
          </a:p>
        </p:txBody>
      </p:sp>
      <p:pic>
        <p:nvPicPr>
          <p:cNvPr id="122" name="Google Shape;122;p23"/>
          <p:cNvPicPr preferRelativeResize="0"/>
          <p:nvPr/>
        </p:nvPicPr>
        <p:blipFill rotWithShape="1">
          <a:blip r:embed="rId3">
            <a:alphaModFix/>
          </a:blip>
          <a:srcRect b="0" l="2846" r="0" t="20344"/>
          <a:stretch/>
        </p:blipFill>
        <p:spPr>
          <a:xfrm>
            <a:off x="128800" y="1262100"/>
            <a:ext cx="5692526" cy="3500400"/>
          </a:xfrm>
          <a:prstGeom prst="rect">
            <a:avLst/>
          </a:prstGeom>
          <a:noFill/>
          <a:ln>
            <a:noFill/>
          </a:ln>
        </p:spPr>
      </p:pic>
      <p:sp>
        <p:nvSpPr>
          <p:cNvPr id="123" name="Google Shape;123;p23"/>
          <p:cNvSpPr txBox="1"/>
          <p:nvPr/>
        </p:nvSpPr>
        <p:spPr>
          <a:xfrm>
            <a:off x="5930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Producer, Consumer, Decomposer Game</a:t>
            </a:r>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and play the producer, consumer, decomposer game. If the link tells you to adobe flash players does not work,click on the puzzle piece and click on the allow button to allow the puzzle piece to work.</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en" u="sng">
                <a:solidFill>
                  <a:schemeClr val="hlink"/>
                </a:solidFill>
                <a:hlinkClick r:id="rId3"/>
              </a:rPr>
              <a:t>Producer,Consumer,Decomposer Game</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Quizziz Review</a:t>
            </a:r>
            <a:endParaRPr/>
          </a:p>
        </p:txBody>
      </p:sp>
      <p:sp>
        <p:nvSpPr>
          <p:cNvPr id="135" name="Google Shape;135;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Click on the link below to play a quizziz review game on Abiotic v. Biotic.</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u="sng">
                <a:solidFill>
                  <a:schemeClr val="hlink"/>
                </a:solidFill>
                <a:hlinkClick r:id="rId3"/>
              </a:rPr>
              <a:t>Quizziz review game</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Directions</a:t>
            </a:r>
            <a:endParaRPr/>
          </a:p>
        </p:txBody>
      </p:sp>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slides 3-11, look at each picture and list all the biotic and abiotics items in each picture. For any organism that you list as biotic, tell me whether they are a producer, consumer or decomposer.</a:t>
            </a:r>
            <a:endParaRPr/>
          </a:p>
          <a:p>
            <a:pPr indent="0" lvl="0" marL="0" rtl="0" algn="l">
              <a:spcBef>
                <a:spcPts val="1600"/>
              </a:spcBef>
              <a:spcAft>
                <a:spcPts val="0"/>
              </a:spcAft>
              <a:buNone/>
            </a:pPr>
            <a:r>
              <a:rPr lang="en"/>
              <a:t>For slide 12, click on the link to play the producer, consumer, decomposer game for review.</a:t>
            </a:r>
            <a:endParaRPr/>
          </a:p>
          <a:p>
            <a:pPr indent="0" lvl="0" marL="0" rtl="0" algn="l">
              <a:spcBef>
                <a:spcPts val="1600"/>
              </a:spcBef>
              <a:spcAft>
                <a:spcPts val="1600"/>
              </a:spcAft>
              <a:buNone/>
            </a:pPr>
            <a:r>
              <a:rPr lang="en"/>
              <a:t>For slide 13, click on the link to take the quizziz review game.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4" name="Shape 64"/>
        <p:cNvGrpSpPr/>
        <p:nvPr/>
      </p:nvGrpSpPr>
      <p:grpSpPr>
        <a:xfrm>
          <a:off x="0" y="0"/>
          <a:ext cx="0" cy="0"/>
          <a:chOff x="0" y="0"/>
          <a:chExt cx="0" cy="0"/>
        </a:xfrm>
      </p:grpSpPr>
      <p:sp>
        <p:nvSpPr>
          <p:cNvPr id="65" name="Google Shape;65;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Photo #1</a:t>
            </a:r>
            <a:endParaRPr/>
          </a:p>
        </p:txBody>
      </p:sp>
      <p:pic>
        <p:nvPicPr>
          <p:cNvPr id="66" name="Google Shape;66;p15"/>
          <p:cNvPicPr preferRelativeResize="0"/>
          <p:nvPr/>
        </p:nvPicPr>
        <p:blipFill>
          <a:blip r:embed="rId3">
            <a:alphaModFix/>
          </a:blip>
          <a:stretch>
            <a:fillRect/>
          </a:stretch>
        </p:blipFill>
        <p:spPr>
          <a:xfrm>
            <a:off x="304800" y="1170125"/>
            <a:ext cx="4485797" cy="3820975"/>
          </a:xfrm>
          <a:prstGeom prst="rect">
            <a:avLst/>
          </a:prstGeom>
          <a:noFill/>
          <a:ln>
            <a:noFill/>
          </a:ln>
        </p:spPr>
      </p:pic>
      <p:sp>
        <p:nvSpPr>
          <p:cNvPr id="67" name="Google Shape;67;p15"/>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t>Biotic: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t/>
            </a:r>
            <a:endParaRPr u="sng"/>
          </a:p>
          <a:p>
            <a:pPr indent="0" lvl="0" marL="0" rtl="0" algn="l">
              <a:spcBef>
                <a:spcPts val="0"/>
              </a:spcBef>
              <a:spcAft>
                <a:spcPts val="0"/>
              </a:spcAft>
              <a:buNone/>
            </a:pPr>
            <a:r>
              <a:rPr lang="en" u="sng"/>
              <a:t>Abiotic:</a:t>
            </a:r>
            <a:endParaRPr u="sng"/>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#2</a:t>
            </a:r>
            <a:endParaRPr/>
          </a:p>
          <a:p>
            <a:pPr indent="0" lvl="0" marL="0" rtl="0" algn="l">
              <a:spcBef>
                <a:spcPts val="0"/>
              </a:spcBef>
              <a:spcAft>
                <a:spcPts val="0"/>
              </a:spcAft>
              <a:buNone/>
            </a:pPr>
            <a:r>
              <a:t/>
            </a:r>
            <a:endParaRPr/>
          </a:p>
        </p:txBody>
      </p:sp>
      <p:pic>
        <p:nvPicPr>
          <p:cNvPr id="73" name="Google Shape;73;p16"/>
          <p:cNvPicPr preferRelativeResize="0"/>
          <p:nvPr/>
        </p:nvPicPr>
        <p:blipFill>
          <a:blip r:embed="rId3">
            <a:alphaModFix/>
          </a:blip>
          <a:stretch>
            <a:fillRect/>
          </a:stretch>
        </p:blipFill>
        <p:spPr>
          <a:xfrm>
            <a:off x="152400" y="1170125"/>
            <a:ext cx="5094633" cy="3820975"/>
          </a:xfrm>
          <a:prstGeom prst="rect">
            <a:avLst/>
          </a:prstGeom>
          <a:noFill/>
          <a:ln>
            <a:noFill/>
          </a:ln>
        </p:spPr>
      </p:pic>
      <p:sp>
        <p:nvSpPr>
          <p:cNvPr id="74" name="Google Shape;74;p16"/>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8" name="Shape 78"/>
        <p:cNvGrpSpPr/>
        <p:nvPr/>
      </p:nvGrpSpPr>
      <p:grpSpPr>
        <a:xfrm>
          <a:off x="0" y="0"/>
          <a:ext cx="0" cy="0"/>
          <a:chOff x="0" y="0"/>
          <a:chExt cx="0" cy="0"/>
        </a:xfrm>
      </p:grpSpPr>
      <p:sp>
        <p:nvSpPr>
          <p:cNvPr id="79" name="Google Shape;79;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#3</a:t>
            </a:r>
            <a:endParaRPr/>
          </a:p>
          <a:p>
            <a:pPr indent="0" lvl="0" marL="0" rtl="0" algn="l">
              <a:spcBef>
                <a:spcPts val="0"/>
              </a:spcBef>
              <a:spcAft>
                <a:spcPts val="0"/>
              </a:spcAft>
              <a:buNone/>
            </a:pPr>
            <a:r>
              <a:t/>
            </a:r>
            <a:endParaRPr/>
          </a:p>
        </p:txBody>
      </p:sp>
      <p:pic>
        <p:nvPicPr>
          <p:cNvPr id="80" name="Google Shape;80;p17"/>
          <p:cNvPicPr preferRelativeResize="0"/>
          <p:nvPr/>
        </p:nvPicPr>
        <p:blipFill>
          <a:blip r:embed="rId3">
            <a:alphaModFix/>
          </a:blip>
          <a:stretch>
            <a:fillRect/>
          </a:stretch>
        </p:blipFill>
        <p:spPr>
          <a:xfrm>
            <a:off x="152400" y="1170125"/>
            <a:ext cx="4762500" cy="3085775"/>
          </a:xfrm>
          <a:prstGeom prst="rect">
            <a:avLst/>
          </a:prstGeom>
          <a:noFill/>
          <a:ln>
            <a:noFill/>
          </a:ln>
        </p:spPr>
      </p:pic>
      <p:sp>
        <p:nvSpPr>
          <p:cNvPr id="81" name="Google Shape;81;p17"/>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5" name="Shape 85"/>
        <p:cNvGrpSpPr/>
        <p:nvPr/>
      </p:nvGrpSpPr>
      <p:grpSpPr>
        <a:xfrm>
          <a:off x="0" y="0"/>
          <a:ext cx="0" cy="0"/>
          <a:chOff x="0" y="0"/>
          <a:chExt cx="0" cy="0"/>
        </a:xfrm>
      </p:grpSpPr>
      <p:sp>
        <p:nvSpPr>
          <p:cNvPr id="86" name="Google Shape;8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#4</a:t>
            </a:r>
            <a:endParaRPr/>
          </a:p>
          <a:p>
            <a:pPr indent="0" lvl="0" marL="0" rtl="0" algn="l">
              <a:spcBef>
                <a:spcPts val="0"/>
              </a:spcBef>
              <a:spcAft>
                <a:spcPts val="0"/>
              </a:spcAft>
              <a:buNone/>
            </a:pPr>
            <a:r>
              <a:t/>
            </a:r>
            <a:endParaRPr/>
          </a:p>
        </p:txBody>
      </p:sp>
      <p:pic>
        <p:nvPicPr>
          <p:cNvPr id="87" name="Google Shape;87;p18"/>
          <p:cNvPicPr preferRelativeResize="0"/>
          <p:nvPr/>
        </p:nvPicPr>
        <p:blipFill>
          <a:blip r:embed="rId3">
            <a:alphaModFix/>
          </a:blip>
          <a:stretch>
            <a:fillRect/>
          </a:stretch>
        </p:blipFill>
        <p:spPr>
          <a:xfrm>
            <a:off x="152400" y="1376900"/>
            <a:ext cx="5327500" cy="3288675"/>
          </a:xfrm>
          <a:prstGeom prst="rect">
            <a:avLst/>
          </a:prstGeom>
          <a:noFill/>
          <a:ln>
            <a:noFill/>
          </a:ln>
        </p:spPr>
      </p:pic>
      <p:sp>
        <p:nvSpPr>
          <p:cNvPr id="88" name="Google Shape;88;p18"/>
          <p:cNvSpPr txBox="1"/>
          <p:nvPr/>
        </p:nvSpPr>
        <p:spPr>
          <a:xfrm>
            <a:off x="57783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a:p>
            <a:pPr indent="0" lvl="0" marL="0" rtl="0" algn="l">
              <a:spcBef>
                <a:spcPts val="0"/>
              </a:spcBef>
              <a:spcAft>
                <a:spcPts val="0"/>
              </a:spcAft>
              <a:buNone/>
            </a:pPr>
            <a:r>
              <a:t/>
            </a:r>
            <a:endParaRPr u="sng"/>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#5</a:t>
            </a:r>
            <a:endParaRPr/>
          </a:p>
          <a:p>
            <a:pPr indent="0" lvl="0" marL="0" rtl="0" algn="l">
              <a:spcBef>
                <a:spcPts val="0"/>
              </a:spcBef>
              <a:spcAft>
                <a:spcPts val="0"/>
              </a:spcAft>
              <a:buNone/>
            </a:pPr>
            <a:r>
              <a:t/>
            </a:r>
            <a:endParaRPr/>
          </a:p>
        </p:txBody>
      </p:sp>
      <p:pic>
        <p:nvPicPr>
          <p:cNvPr id="94" name="Google Shape;94;p19"/>
          <p:cNvPicPr preferRelativeResize="0"/>
          <p:nvPr/>
        </p:nvPicPr>
        <p:blipFill>
          <a:blip r:embed="rId3">
            <a:alphaModFix/>
          </a:blip>
          <a:stretch>
            <a:fillRect/>
          </a:stretch>
        </p:blipFill>
        <p:spPr>
          <a:xfrm>
            <a:off x="152400" y="1170125"/>
            <a:ext cx="5400547" cy="3820975"/>
          </a:xfrm>
          <a:prstGeom prst="rect">
            <a:avLst/>
          </a:prstGeom>
          <a:noFill/>
          <a:ln>
            <a:noFill/>
          </a:ln>
        </p:spPr>
      </p:pic>
      <p:sp>
        <p:nvSpPr>
          <p:cNvPr id="95" name="Google Shape;95;p19"/>
          <p:cNvSpPr txBox="1"/>
          <p:nvPr/>
        </p:nvSpPr>
        <p:spPr>
          <a:xfrm>
            <a:off x="5667950" y="1305363"/>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#6</a:t>
            </a:r>
            <a:endParaRPr/>
          </a:p>
          <a:p>
            <a:pPr indent="0" lvl="0" marL="0" rtl="0" algn="l">
              <a:spcBef>
                <a:spcPts val="0"/>
              </a:spcBef>
              <a:spcAft>
                <a:spcPts val="0"/>
              </a:spcAft>
              <a:buNone/>
            </a:pPr>
            <a:r>
              <a:t/>
            </a:r>
            <a:endParaRPr/>
          </a:p>
        </p:txBody>
      </p:sp>
      <p:pic>
        <p:nvPicPr>
          <p:cNvPr id="101" name="Google Shape;101;p20"/>
          <p:cNvPicPr preferRelativeResize="0"/>
          <p:nvPr/>
        </p:nvPicPr>
        <p:blipFill>
          <a:blip r:embed="rId3">
            <a:alphaModFix/>
          </a:blip>
          <a:stretch>
            <a:fillRect/>
          </a:stretch>
        </p:blipFill>
        <p:spPr>
          <a:xfrm>
            <a:off x="152400" y="1170125"/>
            <a:ext cx="5048000" cy="3820975"/>
          </a:xfrm>
          <a:prstGeom prst="rect">
            <a:avLst/>
          </a:prstGeom>
          <a:noFill/>
          <a:ln>
            <a:noFill/>
          </a:ln>
        </p:spPr>
      </p:pic>
      <p:sp>
        <p:nvSpPr>
          <p:cNvPr id="102" name="Google Shape;102;p20"/>
          <p:cNvSpPr txBox="1"/>
          <p:nvPr/>
        </p:nvSpPr>
        <p:spPr>
          <a:xfrm>
            <a:off x="55497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Photo #7</a:t>
            </a:r>
            <a:endParaRPr/>
          </a:p>
          <a:p>
            <a:pPr indent="0" lvl="0" marL="0" rtl="0" algn="l">
              <a:spcBef>
                <a:spcPts val="0"/>
              </a:spcBef>
              <a:spcAft>
                <a:spcPts val="0"/>
              </a:spcAft>
              <a:buNone/>
            </a:pPr>
            <a:r>
              <a:t/>
            </a:r>
            <a:endParaRPr/>
          </a:p>
        </p:txBody>
      </p:sp>
      <p:pic>
        <p:nvPicPr>
          <p:cNvPr id="108" name="Google Shape;108;p21"/>
          <p:cNvPicPr preferRelativeResize="0"/>
          <p:nvPr/>
        </p:nvPicPr>
        <p:blipFill>
          <a:blip r:embed="rId3">
            <a:alphaModFix/>
          </a:blip>
          <a:stretch>
            <a:fillRect/>
          </a:stretch>
        </p:blipFill>
        <p:spPr>
          <a:xfrm>
            <a:off x="152400" y="1170125"/>
            <a:ext cx="5085910" cy="3820975"/>
          </a:xfrm>
          <a:prstGeom prst="rect">
            <a:avLst/>
          </a:prstGeom>
          <a:noFill/>
          <a:ln>
            <a:noFill/>
          </a:ln>
        </p:spPr>
      </p:pic>
      <p:sp>
        <p:nvSpPr>
          <p:cNvPr id="109" name="Google Shape;109;p21"/>
          <p:cNvSpPr txBox="1"/>
          <p:nvPr/>
        </p:nvSpPr>
        <p:spPr>
          <a:xfrm>
            <a:off x="5473500" y="1240350"/>
            <a:ext cx="3072300" cy="355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Biotic: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t/>
            </a:r>
            <a:endParaRPr u="sng">
              <a:solidFill>
                <a:schemeClr val="dk1"/>
              </a:solidFill>
            </a:endParaRPr>
          </a:p>
          <a:p>
            <a:pPr indent="0" lvl="0" marL="0" rtl="0" algn="l">
              <a:spcBef>
                <a:spcPts val="0"/>
              </a:spcBef>
              <a:spcAft>
                <a:spcPts val="0"/>
              </a:spcAft>
              <a:buClr>
                <a:schemeClr val="dk1"/>
              </a:buClr>
              <a:buSzPts val="1100"/>
              <a:buFont typeface="Arial"/>
              <a:buNone/>
            </a:pPr>
            <a:r>
              <a:rPr lang="en" u="sng">
                <a:solidFill>
                  <a:schemeClr val="dk1"/>
                </a:solidFill>
              </a:rPr>
              <a:t>Abiotic:</a:t>
            </a:r>
            <a:endParaRPr u="sng"/>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