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Tree-P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Duck-C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Deer-C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Flower-P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Leaves-P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Racoon-C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Turtle-C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Goose-C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Fish-C</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Mountains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Rocks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Sky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Sunlight</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Bugs-C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Duck-C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Turtle-C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Snail-C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Leech-C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Newt-C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Grass-P</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Sky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Dirt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8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a:t>
            </a:r>
            <a:endParaRPr u="sng"/>
          </a:p>
          <a:p>
            <a:pPr indent="0" lvl="0" marL="0" rtl="0" algn="l">
              <a:spcBef>
                <a:spcPts val="0"/>
              </a:spcBef>
              <a:spcAft>
                <a:spcPts val="0"/>
              </a:spcAft>
              <a:buNone/>
            </a:pPr>
            <a:r>
              <a:rPr lang="en"/>
              <a:t>Bird- C</a:t>
            </a:r>
            <a:endParaRPr/>
          </a:p>
          <a:p>
            <a:pPr indent="0" lvl="0" marL="0" rtl="0" algn="l">
              <a:spcBef>
                <a:spcPts val="0"/>
              </a:spcBef>
              <a:spcAft>
                <a:spcPts val="0"/>
              </a:spcAft>
              <a:buNone/>
            </a:pPr>
            <a:r>
              <a:rPr lang="en"/>
              <a:t>Trees- P</a:t>
            </a:r>
            <a:endParaRPr/>
          </a:p>
          <a:p>
            <a:pPr indent="0" lvl="0" marL="0" rtl="0" algn="l">
              <a:spcBef>
                <a:spcPts val="0"/>
              </a:spcBef>
              <a:spcAft>
                <a:spcPts val="0"/>
              </a:spcAft>
              <a:buNone/>
            </a:pPr>
            <a:r>
              <a:rPr lang="en"/>
              <a:t>Grass- P</a:t>
            </a:r>
            <a:endParaRPr/>
          </a:p>
          <a:p>
            <a:pPr indent="0" lvl="0" marL="0" rtl="0" algn="l">
              <a:spcBef>
                <a:spcPts val="0"/>
              </a:spcBef>
              <a:spcAft>
                <a:spcPts val="0"/>
              </a:spcAft>
              <a:buNone/>
            </a:pPr>
            <a:r>
              <a:rPr lang="en"/>
              <a:t>Bush- P</a:t>
            </a:r>
            <a:endParaRPr/>
          </a:p>
          <a:p>
            <a:pPr indent="0" lvl="0" marL="0" rtl="0" algn="l">
              <a:spcBef>
                <a:spcPts val="0"/>
              </a:spcBef>
              <a:spcAft>
                <a:spcPts val="0"/>
              </a:spcAft>
              <a:buNone/>
            </a:pPr>
            <a:r>
              <a:rPr lang="en"/>
              <a:t>Kangaroo- C</a:t>
            </a:r>
            <a:endParaRPr/>
          </a:p>
          <a:p>
            <a:pPr indent="0" lvl="0" marL="0" rtl="0" algn="l">
              <a:spcBef>
                <a:spcPts val="0"/>
              </a:spcBef>
              <a:spcAft>
                <a:spcPts val="0"/>
              </a:spcAft>
              <a:buNone/>
            </a:pPr>
            <a:r>
              <a:rPr lang="en"/>
              <a:t>Fungi- D</a:t>
            </a:r>
            <a:endParaRPr/>
          </a:p>
          <a:p>
            <a:pPr indent="0" lvl="0" marL="0" rtl="0" algn="l">
              <a:spcBef>
                <a:spcPts val="0"/>
              </a:spcBef>
              <a:spcAft>
                <a:spcPts val="0"/>
              </a:spcAft>
              <a:buNone/>
            </a:pPr>
            <a:r>
              <a:rPr lang="en"/>
              <a:t>Snail- C</a:t>
            </a:r>
            <a:endParaRPr/>
          </a:p>
          <a:p>
            <a:pPr indent="0" lvl="0" marL="0" rtl="0" algn="l">
              <a:spcBef>
                <a:spcPts val="0"/>
              </a:spcBef>
              <a:spcAft>
                <a:spcPts val="0"/>
              </a:spcAft>
              <a:buNone/>
            </a:pPr>
            <a:r>
              <a:rPr lang="en"/>
              <a:t>Fish- C</a:t>
            </a:r>
            <a:endParaRPr/>
          </a:p>
          <a:p>
            <a:pPr indent="0" lvl="0" marL="0" rtl="0" algn="l">
              <a:spcBef>
                <a:spcPts val="0"/>
              </a:spcBef>
              <a:spcAft>
                <a:spcPts val="0"/>
              </a:spcAft>
              <a:buNone/>
            </a:pPr>
            <a:r>
              <a:rPr lang="en"/>
              <a:t>Leafs- P</a:t>
            </a:r>
            <a:endParaRPr/>
          </a:p>
          <a:p>
            <a:pPr indent="0" lvl="0" marL="0" rtl="0" algn="l">
              <a:spcBef>
                <a:spcPts val="0"/>
              </a:spcBef>
              <a:spcAft>
                <a:spcPts val="0"/>
              </a:spcAft>
              <a:buNone/>
            </a:pPr>
            <a:r>
              <a:rPr lang="en"/>
              <a:t>Bacteria- P</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rPr lang="en"/>
              <a:t>Sun</a:t>
            </a:r>
            <a:endParaRPr/>
          </a:p>
          <a:p>
            <a:pPr indent="0" lvl="0" marL="0" rtl="0" algn="l">
              <a:spcBef>
                <a:spcPts val="0"/>
              </a:spcBef>
              <a:spcAft>
                <a:spcPts val="0"/>
              </a:spcAft>
              <a:buNone/>
            </a:pPr>
            <a:r>
              <a:rPr lang="en"/>
              <a:t>Sky</a:t>
            </a:r>
            <a:endParaRPr/>
          </a:p>
          <a:p>
            <a:pPr indent="0" lvl="0" marL="0" rtl="0" algn="l">
              <a:spcBef>
                <a:spcPts val="0"/>
              </a:spcBef>
              <a:spcAft>
                <a:spcPts val="0"/>
              </a:spcAft>
              <a:buNone/>
            </a:pPr>
            <a:r>
              <a:rPr lang="en"/>
              <a:t>Clouds</a:t>
            </a:r>
            <a:endParaRPr/>
          </a:p>
          <a:p>
            <a:pPr indent="0" lvl="0" marL="0" rtl="0" algn="l">
              <a:spcBef>
                <a:spcPts val="0"/>
              </a:spcBef>
              <a:spcAft>
                <a:spcPts val="0"/>
              </a:spcAft>
              <a:buNone/>
            </a:pPr>
            <a:r>
              <a:rPr lang="en"/>
              <a:t>Water</a:t>
            </a:r>
            <a:endParaRPr/>
          </a:p>
          <a:p>
            <a:pPr indent="0" lvl="0" marL="0" rtl="0" algn="l">
              <a:spcBef>
                <a:spcPts val="0"/>
              </a:spcBef>
              <a:spcAft>
                <a:spcPts val="0"/>
              </a:spcAft>
              <a:buNone/>
            </a:pPr>
            <a:r>
              <a:rPr lang="en"/>
              <a:t>Log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Bird- C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Deer-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Frog-C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Racoon-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Fish-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Bug-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Turtles-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Trees-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Leafs-C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Grass- P</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Sun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Sky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Bubbles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Flies-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Frogs-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weeds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Elephant-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Lion-C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Giraffe-C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Alligator-C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Flamingos-C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rPr lang="en" u="sng"/>
              <a:t>Sun</a:t>
            </a:r>
            <a:endParaRPr u="sng"/>
          </a:p>
          <a:p>
            <a:pPr indent="0" lvl="0" marL="0" rtl="0" algn="l">
              <a:spcBef>
                <a:spcPts val="0"/>
              </a:spcBef>
              <a:spcAft>
                <a:spcPts val="0"/>
              </a:spcAft>
              <a:buNone/>
            </a:pPr>
            <a:r>
              <a:rPr lang="en" u="sng"/>
              <a:t>Clouds</a:t>
            </a:r>
            <a:endParaRPr u="sng"/>
          </a:p>
          <a:p>
            <a:pPr indent="0" lvl="0" marL="0" rtl="0" algn="l">
              <a:spcBef>
                <a:spcPts val="0"/>
              </a:spcBef>
              <a:spcAft>
                <a:spcPts val="0"/>
              </a:spcAft>
              <a:buNone/>
            </a:pPr>
            <a:r>
              <a:rPr lang="en" u="sng"/>
              <a:t>Water</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Hippo-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Bushes- 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Trees-P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Flowers-P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Mushrooms-D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Frogs-C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Turtles-C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Bacteria-P</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Grass-P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Bushes-P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Snail-C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Ducks-C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Frog-C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Bug-C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Fish-C</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Dirt</a:t>
            </a:r>
            <a:endParaRPr u="sng">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Trees - 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Grass-P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Leaves-P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Flowers-P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Wolf-C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Bunny-C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Ducks-C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Bug-C</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Shadow</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Rocks</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