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Ducks - 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Swan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Birds - 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Trees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Fishes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Light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Lily pad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grass</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Fishes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Earthworms - 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Tadpoles - 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shrew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Dirt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a:t>Bird - c</a:t>
            </a:r>
            <a:endParaRPr/>
          </a:p>
          <a:p>
            <a:pPr indent="0" lvl="0" marL="0" rtl="0" algn="l">
              <a:spcBef>
                <a:spcPts val="0"/>
              </a:spcBef>
              <a:spcAft>
                <a:spcPts val="0"/>
              </a:spcAft>
              <a:buNone/>
            </a:pPr>
            <a:r>
              <a:rPr lang="en"/>
              <a:t>Rotting Log - c , d</a:t>
            </a:r>
            <a:endParaRPr/>
          </a:p>
          <a:p>
            <a:pPr indent="0" lvl="0" marL="0" rtl="0" algn="l">
              <a:spcBef>
                <a:spcPts val="0"/>
              </a:spcBef>
              <a:spcAft>
                <a:spcPts val="0"/>
              </a:spcAft>
              <a:buNone/>
            </a:pPr>
            <a:r>
              <a:rPr lang="en"/>
              <a:t>Algae - p</a:t>
            </a:r>
            <a:endParaRPr/>
          </a:p>
          <a:p>
            <a:pPr indent="0" lvl="0" marL="0" rtl="0" algn="l">
              <a:spcBef>
                <a:spcPts val="0"/>
              </a:spcBef>
              <a:spcAft>
                <a:spcPts val="0"/>
              </a:spcAft>
              <a:buNone/>
            </a:pPr>
            <a:r>
              <a:rPr lang="en"/>
              <a:t>Insects - d</a:t>
            </a:r>
            <a:r>
              <a:rPr lang="en"/>
              <a:t> </a:t>
            </a:r>
            <a:endParaRPr/>
          </a:p>
          <a:p>
            <a:pPr indent="0" lvl="0" marL="0" rtl="0" algn="l">
              <a:spcBef>
                <a:spcPts val="0"/>
              </a:spcBef>
              <a:spcAft>
                <a:spcPts val="0"/>
              </a:spcAft>
              <a:buNone/>
            </a:pPr>
            <a:r>
              <a:rPr lang="en"/>
              <a:t>Fungi - d</a:t>
            </a:r>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a:t>Sun - p</a:t>
            </a:r>
            <a:endParaRPr/>
          </a:p>
          <a:p>
            <a:pPr indent="0" lvl="0" marL="0" rtl="0" algn="l">
              <a:spcBef>
                <a:spcPts val="0"/>
              </a:spcBef>
              <a:spcAft>
                <a:spcPts val="0"/>
              </a:spcAft>
              <a:buNone/>
            </a:pPr>
            <a:r>
              <a:rPr lang="en"/>
              <a:t>Water - p</a:t>
            </a:r>
            <a:endParaRPr/>
          </a:p>
          <a:p>
            <a:pPr indent="0" lvl="0" marL="0" rtl="0" algn="l">
              <a:spcBef>
                <a:spcPts val="0"/>
              </a:spcBef>
              <a:spcAft>
                <a:spcPts val="0"/>
              </a:spcAft>
              <a:buNone/>
            </a:pPr>
            <a:r>
              <a:rPr lang="en"/>
              <a:t>Rocks - p</a:t>
            </a:r>
            <a:endParaRPr/>
          </a:p>
          <a:p>
            <a:pPr indent="0" lvl="0" marL="0" rtl="0" algn="l">
              <a:spcBef>
                <a:spcPts val="0"/>
              </a:spcBef>
              <a:spcAft>
                <a:spcPts val="0"/>
              </a:spcAft>
              <a:buNone/>
            </a:pPr>
            <a:r>
              <a:rPr lang="en"/>
              <a:t>Cloud - p</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Deer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Raccoon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Turtles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Lily Pads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Flowers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grass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Flies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Snail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Log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Grass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Lily pad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Giraffe - 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Lion - 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Tree - p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Hippocampus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a:t>Water</a:t>
            </a:r>
            <a:endParaRPr/>
          </a:p>
          <a:p>
            <a:pPr indent="0" lvl="0" marL="0" rtl="0" algn="l">
              <a:spcBef>
                <a:spcPts val="0"/>
              </a:spcBef>
              <a:spcAft>
                <a:spcPts val="0"/>
              </a:spcAft>
              <a:buNone/>
            </a:pPr>
            <a:r>
              <a:rPr lang="en"/>
              <a:t>Clouds </a:t>
            </a:r>
            <a:endParaRPr/>
          </a:p>
          <a:p>
            <a:pPr indent="0" lvl="0" marL="0" rtl="0" algn="l">
              <a:spcBef>
                <a:spcPts val="0"/>
              </a:spcBef>
              <a:spcAft>
                <a:spcPts val="0"/>
              </a:spcAft>
              <a:buNone/>
            </a:pPr>
            <a:r>
              <a:rPr lang="en"/>
              <a:t>Sun </a:t>
            </a:r>
            <a:endParaRPr/>
          </a:p>
          <a:p>
            <a:pPr indent="0" lvl="0" marL="0" rtl="0" algn="l">
              <a:spcBef>
                <a:spcPts val="0"/>
              </a:spcBef>
              <a:spcAft>
                <a:spcPts val="0"/>
              </a:spcAft>
              <a:buNone/>
            </a:pPr>
            <a:r>
              <a:rPr lang="en"/>
              <a:t>Mountains</a:t>
            </a:r>
            <a:r>
              <a:rPr lang="en"/>
              <a:t> </a:t>
            </a:r>
            <a:endParaRPr/>
          </a:p>
          <a:p>
            <a:pPr indent="0" lvl="0" marL="0" rtl="0" algn="l">
              <a:spcBef>
                <a:spcPts val="0"/>
              </a:spcBef>
              <a:spcAft>
                <a:spcPts val="0"/>
              </a:spcAft>
              <a:buNone/>
            </a:pPr>
            <a:r>
              <a:rPr lang="en"/>
              <a:t>Water weeds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Mushrooms - 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Hippopotamus - 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Turtle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Trees - 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Bacteria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Mountains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FLowers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Fishs - 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 - 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Light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Lily pads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Bunny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Fox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Trees - 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Bug - 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Clouds</a:t>
            </a: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Lily petals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