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ducks c goose c raccoon c deer c beevor c tree p birds c flowers p turtle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 rocks water mountains </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dragonfly c duck c scorpion c turtle c skater c mosquito c snail d back swimmer c stickle back c leech c newt c water shrew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Bird c </a:t>
            </a:r>
            <a:endParaRPr u="sng"/>
          </a:p>
          <a:p>
            <a:pPr indent="0" lvl="0" marL="0" rtl="0" algn="l">
              <a:spcBef>
                <a:spcPts val="0"/>
              </a:spcBef>
              <a:spcAft>
                <a:spcPts val="0"/>
              </a:spcAft>
              <a:buNone/>
            </a:pPr>
            <a:r>
              <a:rPr lang="en" u="sng"/>
              <a:t>Crab c</a:t>
            </a:r>
            <a:endParaRPr u="sng"/>
          </a:p>
          <a:p>
            <a:pPr indent="0" lvl="0" marL="0" rtl="0" algn="l">
              <a:spcBef>
                <a:spcPts val="0"/>
              </a:spcBef>
              <a:spcAft>
                <a:spcPts val="0"/>
              </a:spcAft>
              <a:buNone/>
            </a:pPr>
            <a:r>
              <a:rPr lang="en" u="sng"/>
              <a:t>Fish c</a:t>
            </a:r>
            <a:endParaRPr u="sng"/>
          </a:p>
          <a:p>
            <a:pPr indent="0" lvl="0" marL="0" rtl="0" algn="l">
              <a:spcBef>
                <a:spcPts val="0"/>
              </a:spcBef>
              <a:spcAft>
                <a:spcPts val="0"/>
              </a:spcAft>
              <a:buNone/>
            </a:pPr>
            <a:r>
              <a:rPr lang="en" u="sng"/>
              <a:t>Tree p</a:t>
            </a:r>
            <a:endParaRPr u="sng"/>
          </a:p>
          <a:p>
            <a:pPr indent="0" lvl="0" marL="0" rtl="0" algn="l">
              <a:spcBef>
                <a:spcPts val="0"/>
              </a:spcBef>
              <a:spcAft>
                <a:spcPts val="0"/>
              </a:spcAft>
              <a:buNone/>
            </a:pPr>
            <a:r>
              <a:rPr lang="en" u="sng"/>
              <a:t>Frog c</a:t>
            </a:r>
            <a:endParaRPr u="sng"/>
          </a:p>
          <a:p>
            <a:pPr indent="0" lvl="0" marL="0" rtl="0" algn="l">
              <a:spcBef>
                <a:spcPts val="0"/>
              </a:spcBef>
              <a:spcAft>
                <a:spcPts val="0"/>
              </a:spcAft>
              <a:buNone/>
            </a:pPr>
            <a:r>
              <a:rPr lang="en" u="sng"/>
              <a:t>Fungi d </a:t>
            </a:r>
            <a:endParaRPr u="sng"/>
          </a:p>
          <a:p>
            <a:pPr indent="0" lvl="0" marL="0" rtl="0" algn="l">
              <a:spcBef>
                <a:spcPts val="0"/>
              </a:spcBef>
              <a:spcAft>
                <a:spcPts val="0"/>
              </a:spcAft>
              <a:buNone/>
            </a:pPr>
            <a:r>
              <a:rPr lang="en" u="sng"/>
              <a:t>Worms d</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a:p>
            <a:pPr indent="0" lvl="0" marL="0" rtl="0" algn="l">
              <a:spcBef>
                <a:spcPts val="0"/>
              </a:spcBef>
              <a:spcAft>
                <a:spcPts val="0"/>
              </a:spcAft>
              <a:buNone/>
            </a:pPr>
            <a:r>
              <a:rPr lang="en" u="sng"/>
              <a:t>Sun and heat water rocks </a:t>
            </a:r>
            <a:r>
              <a:rPr lang="en" u="sng"/>
              <a:t>clouds</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Deer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Frog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Fish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Turtles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Dragonfly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Ladybug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Beetle c</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Bird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Racoon c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Tree p   flower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Abiotic:water,sun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frog c frog c fish c snail d tadpoles c flies d water weed p</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Abiotic:sun water </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hippopotamus c elephant c tree p grass p giraffes c  flamingos c lions c alligators c water weeds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clouds sun mountains </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turtle c hippopotamus fungi d frog c water weeds p flowers p grass p bird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Abiotic:sun clouds water rocks </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dragonfly frog c fish c snail d flower p ducks 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dirt </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fox c ducks c bettle c rabbit  tree p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Grass p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Abiotic:water clouds rocks </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