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racoon-c birds-c deer-c ducks-c goose-c fish-c butterfly-c turtle-c beaver-c trees-p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rocks</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snapping turtle-c mallard ducks-c pond skater-c dragonfly-c water shrew-c tadpoles-c pond snail-c mosquito-c water scorpion-c freshwater mussel-c backswimmer-c 3-spined stickleback-c leech-c newt-c earthworm-d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dirt</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Bird-c </a:t>
            </a:r>
            <a:r>
              <a:rPr lang="en" u="sng">
                <a:solidFill>
                  <a:schemeClr val="dk1"/>
                </a:solidFill>
              </a:rPr>
              <a:t>Rotting log-p Insects-c lobster-c kangaroo-c Fungi-d frog-c tree-p termite mound-d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Water sunlight heat rock</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170125"/>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 racoon-c baby turtles-c bird-c fish-c trees-p dragonflies-c frogs-c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sun lily pads</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Frogs-c fish-c snail-c d flies-c log-p water weed-p tadpoles-c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sun lilipad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 FLAMINGO-c lions-c giraffe-c elephant-c crocodile-c trees-p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sun clouds snow</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bird-c turtle-c fungi-d trees-p log-p whatever that rino animal is-c frogs-c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clouds water lily pads sun rocks</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frogs-c ducklings-c snail-c d dragonflies-c fish-c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lily pads rocks</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wolf/fox-c beetle-c bunny-c trees-p ducks-c turtles-c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clouds sun lily pads rocks</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