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Dirt</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scorpion-c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dirt</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b</a:t>
            </a:r>
            <a:r>
              <a:rPr lang="en" u="sng"/>
              <a:t>ird - c </a:t>
            </a:r>
            <a:endParaRPr u="sng"/>
          </a:p>
          <a:p>
            <a:pPr indent="0" lvl="0" marL="0" rtl="0" algn="l">
              <a:spcBef>
                <a:spcPts val="0"/>
              </a:spcBef>
              <a:spcAft>
                <a:spcPts val="0"/>
              </a:spcAft>
              <a:buNone/>
            </a:pPr>
            <a:r>
              <a:rPr lang="en" u="sng"/>
              <a:t>Tree-p</a:t>
            </a:r>
            <a:endParaRPr u="sng"/>
          </a:p>
          <a:p>
            <a:pPr indent="0" lvl="0" marL="0" rtl="0" algn="l">
              <a:spcBef>
                <a:spcPts val="0"/>
              </a:spcBef>
              <a:spcAft>
                <a:spcPts val="0"/>
              </a:spcAft>
              <a:buNone/>
            </a:pPr>
            <a:r>
              <a:rPr lang="en" u="sng"/>
              <a:t>Grass-p</a:t>
            </a:r>
            <a:endParaRPr u="sng"/>
          </a:p>
          <a:p>
            <a:pPr indent="0" lvl="0" marL="0" rtl="0" algn="l">
              <a:spcBef>
                <a:spcPts val="0"/>
              </a:spcBef>
              <a:spcAft>
                <a:spcPts val="0"/>
              </a:spcAft>
              <a:buNone/>
            </a:pPr>
            <a:r>
              <a:rPr lang="en" u="sng"/>
              <a:t>Fungi-d</a:t>
            </a:r>
            <a:endParaRPr u="sng"/>
          </a:p>
          <a:p>
            <a:pPr indent="0" lvl="0" marL="0" rtl="0" algn="l">
              <a:spcBef>
                <a:spcPts val="0"/>
              </a:spcBef>
              <a:spcAft>
                <a:spcPts val="0"/>
              </a:spcAft>
              <a:buNone/>
            </a:pPr>
            <a:r>
              <a:rPr lang="en" u="sng"/>
              <a:t>l</a:t>
            </a:r>
            <a:r>
              <a:rPr lang="en" u="sng"/>
              <a:t>og-p</a:t>
            </a:r>
            <a:endParaRPr u="sng"/>
          </a:p>
          <a:p>
            <a:pPr indent="0" lvl="0" marL="0" rtl="0" algn="l">
              <a:spcBef>
                <a:spcPts val="0"/>
              </a:spcBef>
              <a:spcAft>
                <a:spcPts val="0"/>
              </a:spcAft>
              <a:buNone/>
            </a:pPr>
            <a:r>
              <a:rPr lang="en" u="sng"/>
              <a:t>Bush-p</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rPr lang="en" u="sng"/>
              <a:t>Rocks</a:t>
            </a:r>
            <a:endParaRPr u="sng"/>
          </a:p>
          <a:p>
            <a:pPr indent="0" lvl="0" marL="0" rtl="0" algn="l">
              <a:spcBef>
                <a:spcPts val="0"/>
              </a:spcBef>
              <a:spcAft>
                <a:spcPts val="0"/>
              </a:spcAft>
              <a:buNone/>
            </a:pPr>
            <a:r>
              <a:rPr lang="en" u="sng"/>
              <a:t>Sunlight and heat</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eagle-c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Alligator-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rPr lang="en" u="sng"/>
              <a:t>sun</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Lod-p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 flies-c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dirt</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Rabbit-c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