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Birds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Ducks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Geese trees logs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Beaver racoon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water grass rocks leaves plants </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mosquito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Dragonfly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 scorpio leech newt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Snail tadpoles water shrew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Earth worm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water </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rPr lang="en" u="sng"/>
              <a:t>Kangaroo</a:t>
            </a:r>
            <a:r>
              <a:rPr lang="en" u="sng"/>
              <a:t> insects </a:t>
            </a:r>
            <a:r>
              <a:rPr lang="en" u="sng"/>
              <a:t>bacteria</a:t>
            </a:r>
            <a:r>
              <a:rPr lang="en" u="sng"/>
              <a:t> algae  </a:t>
            </a:r>
            <a:endParaRPr u="sng"/>
          </a:p>
          <a:p>
            <a:pPr indent="0" lvl="0" marL="0" rtl="0" algn="l">
              <a:spcBef>
                <a:spcPts val="0"/>
              </a:spcBef>
              <a:spcAft>
                <a:spcPts val="0"/>
              </a:spcAft>
              <a:buNone/>
            </a:pPr>
            <a:r>
              <a:rPr lang="en" u="sng"/>
              <a:t>Plankton bird </a:t>
            </a:r>
            <a:endParaRPr u="sng"/>
          </a:p>
          <a:p>
            <a:pPr indent="0" lvl="0" marL="0" rtl="0" algn="l">
              <a:spcBef>
                <a:spcPts val="0"/>
              </a:spcBef>
              <a:spcAft>
                <a:spcPts val="0"/>
              </a:spcAft>
              <a:buNone/>
            </a:pPr>
            <a:r>
              <a:rPr lang="en" u="sng"/>
              <a:t>Trees </a:t>
            </a:r>
            <a:r>
              <a:rPr lang="en" u="sng"/>
              <a:t>rotting</a:t>
            </a:r>
            <a:r>
              <a:rPr lang="en" u="sng"/>
              <a:t> log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 </a:t>
            </a:r>
            <a:r>
              <a:rPr lang="en" u="sng"/>
              <a:t>water</a:t>
            </a:r>
            <a:r>
              <a:rPr lang="en" u="sng"/>
              <a:t> termite mounds rocks sea weed fungi </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Deer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Racoon</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eagle/bird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Insects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 Flies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Trees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Log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Abiotic:water leaves  sun grass</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snail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Fies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log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grass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weeds </a:t>
            </a:r>
            <a:endParaRPr u="sng">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Elephant</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Hippo</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Lion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Girafe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Flamingo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Trees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Crogcadile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sun grass clouds </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99750" y="801650"/>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trees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Turtles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Hippos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Bateria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Algae</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Birds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water sun clouds dead leaf  </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Flies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Birds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Frogs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Snail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Mosquitoes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Abiotic:water grass plants rockets bsuh </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tree rabbit fox insects duck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water rock grass  pebbles </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