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a:t>Bird-c     tree-p     rotting log- p</a:t>
            </a:r>
            <a:endParaRPr/>
          </a:p>
          <a:p>
            <a:pPr indent="0" lvl="0" marL="0" rtl="0" algn="l">
              <a:spcBef>
                <a:spcPts val="0"/>
              </a:spcBef>
              <a:spcAft>
                <a:spcPts val="0"/>
              </a:spcAft>
              <a:buNone/>
            </a:pPr>
            <a:r>
              <a:rPr lang="en"/>
              <a:t>Fungi-p   algae-p</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Rocks</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Raccoon-c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eagle-c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Rocks</a:t>
            </a:r>
            <a:endParaRPr u="sng"/>
          </a:p>
          <a:p>
            <a:pPr indent="0" lvl="0" marL="0" rtl="0" algn="l">
              <a:spcBef>
                <a:spcPts val="0"/>
              </a:spcBef>
              <a:spcAft>
                <a:spcPts val="0"/>
              </a:spcAft>
              <a:buNone/>
            </a:pPr>
            <a:r>
              <a:rPr lang="en" u="sng"/>
              <a:t>clouds</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sun cloud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