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163600" y="1105113"/>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rPr lang="en" u="sng"/>
              <a:t>kangaroo - c  </a:t>
            </a:r>
            <a:endParaRPr u="sng"/>
          </a:p>
          <a:p>
            <a:pPr indent="0" lvl="0" marL="0" rtl="0" algn="l">
              <a:spcBef>
                <a:spcPts val="0"/>
              </a:spcBef>
              <a:spcAft>
                <a:spcPts val="0"/>
              </a:spcAft>
              <a:buNone/>
            </a:pPr>
            <a:r>
              <a:rPr lang="en" u="sng"/>
              <a:t>Rotting log -d </a:t>
            </a:r>
            <a:endParaRPr u="sng"/>
          </a:p>
          <a:p>
            <a:pPr indent="0" lvl="0" marL="0" rtl="0" algn="l">
              <a:spcBef>
                <a:spcPts val="0"/>
              </a:spcBef>
              <a:spcAft>
                <a:spcPts val="0"/>
              </a:spcAft>
              <a:buNone/>
            </a:pPr>
            <a:r>
              <a:rPr lang="en" u="sng"/>
              <a:t>Fish -p</a:t>
            </a:r>
            <a:endParaRPr u="sng"/>
          </a:p>
          <a:p>
            <a:pPr indent="0" lvl="0" marL="0" rtl="0" algn="l">
              <a:spcBef>
                <a:spcPts val="0"/>
              </a:spcBef>
              <a:spcAft>
                <a:spcPts val="0"/>
              </a:spcAft>
              <a:buNone/>
            </a:pPr>
            <a:r>
              <a:rPr lang="en" u="sng"/>
              <a:t>Fungi -d</a:t>
            </a:r>
            <a:endParaRPr u="sng"/>
          </a:p>
          <a:p>
            <a:pPr indent="0" lvl="0" marL="0" rtl="0" algn="l">
              <a:spcBef>
                <a:spcPts val="0"/>
              </a:spcBef>
              <a:spcAft>
                <a:spcPts val="0"/>
              </a:spcAft>
              <a:buNone/>
            </a:pPr>
            <a:r>
              <a:rPr lang="en" u="sng"/>
              <a:t>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rPr lang="en" u="sng"/>
              <a:t>Rock </a:t>
            </a:r>
            <a:endParaRPr u="sng"/>
          </a:p>
          <a:p>
            <a:pPr indent="0" lvl="0" marL="0" rtl="0" algn="l">
              <a:spcBef>
                <a:spcPts val="0"/>
              </a:spcBef>
              <a:spcAft>
                <a:spcPts val="0"/>
              </a:spcAft>
              <a:buNone/>
            </a:pPr>
            <a:r>
              <a:rPr lang="en" u="sng"/>
              <a:t>Bushes </a:t>
            </a:r>
            <a:endParaRPr u="sng"/>
          </a:p>
          <a:p>
            <a:pPr indent="0" lvl="0" marL="0" rtl="0" algn="l">
              <a:spcBef>
                <a:spcPts val="0"/>
              </a:spcBef>
              <a:spcAft>
                <a:spcPts val="0"/>
              </a:spcAft>
              <a:buNone/>
            </a:pPr>
            <a:r>
              <a:rPr lang="en" u="sng"/>
              <a:t>Sun</a:t>
            </a:r>
            <a:endParaRPr u="sng"/>
          </a:p>
          <a:p>
            <a:pPr indent="0" lvl="0" marL="0" rtl="0" algn="l">
              <a:spcBef>
                <a:spcPts val="0"/>
              </a:spcBef>
              <a:spcAft>
                <a:spcPts val="0"/>
              </a:spcAft>
              <a:buNone/>
            </a:pPr>
            <a:r>
              <a:rPr lang="en" u="sng"/>
              <a:t>grass</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 -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