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duck -c ,goose-c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Butterfly turtle-c fish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Abiotic:rocks ,water,</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Biotic:dragonfly-c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mosquito-c ,water scorpion-c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Leech-d plants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 sun </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171325" y="96987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:trees-p ,grass,fungi kangaroo,-c</a:t>
            </a:r>
            <a:endParaRPr u="sng"/>
          </a:p>
          <a:p>
            <a:pPr indent="0" lvl="0" marL="0" rtl="0" algn="l">
              <a:spcBef>
                <a:spcPts val="0"/>
              </a:spcBef>
              <a:spcAft>
                <a:spcPts val="0"/>
              </a:spcAft>
              <a:buNone/>
            </a:pPr>
            <a:r>
              <a:rPr lang="en" u="sng"/>
              <a:t>Fish-c ,insects-c</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a:t>
            </a:r>
            <a:r>
              <a:rPr lang="en" u="sng">
                <a:solidFill>
                  <a:schemeClr val="dk1"/>
                </a:solidFill>
              </a:rPr>
              <a:t>sunlight and heat -p </a:t>
            </a:r>
            <a:endParaRPr u="sng">
              <a:solidFill>
                <a:schemeClr val="dk1"/>
              </a:solidFill>
            </a:endParaRPr>
          </a:p>
          <a:p>
            <a:pPr indent="0" lvl="0" marL="0" rtl="0" algn="l">
              <a:spcBef>
                <a:spcPts val="0"/>
              </a:spcBef>
              <a:spcAft>
                <a:spcPts val="0"/>
              </a:spcAft>
              <a:buNone/>
            </a:pPr>
            <a:r>
              <a:rPr lang="en" u="sng">
                <a:solidFill>
                  <a:schemeClr val="dk1"/>
                </a:solidFill>
              </a:rPr>
              <a:t>,rocks ,sand ,water </a:t>
            </a:r>
            <a:endParaRPr u="sng">
              <a:solidFill>
                <a:schemeClr val="dk1"/>
              </a:solidFill>
            </a:endParaRPr>
          </a:p>
          <a:p>
            <a:pPr indent="0" lvl="0" marL="0" rtl="0" algn="l">
              <a:spcBef>
                <a:spcPts val="0"/>
              </a:spcBef>
              <a:spcAft>
                <a:spcPts val="0"/>
              </a:spcAft>
              <a:buNone/>
            </a:pPr>
            <a:r>
              <a:t/>
            </a:r>
            <a:endParaRPr u="sng">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67925" y="1244075"/>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eagle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Racoon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,sun,water,</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tadpoles-c ,frog,c- water weeds,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Fish-c,grass,-p ,snail-c ,flies-c, log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sun,water </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alligator -c,elephant,-clion,hippo,-c  grass,-p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Clouds,sun ,water</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hippo-c,turtle -c,grass,-p mushroom,log  -p frog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Abiotic:water,clouds,sun </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Biotic:ducks -c,frog,-csnail,-cfish,-c dragonfly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Abiotic:rocks ,dirt,water </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fox-c,bunny,-cb ug,-ctree,grass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Abiotic:rock water  clouds,sun </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